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tags/tag6.xml" ContentType="application/vnd.openxmlformats-officedocument.presentationml.tags+xml"/>
  <Override PartName="/ppt/tags/tag8.xml" ContentType="application/vnd.openxmlformats-officedocument.presentationml.tags+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tags/tag4.xml" ContentType="application/vnd.openxmlformats-officedocument.presentationml.tags+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Override PartName="/ppt/tags/tag2.xml" ContentType="application/vnd.openxmlformats-officedocument.presentationml.tags+xml"/>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notesSlides/notesSlide16.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tags/tag16.xml" ContentType="application/vnd.openxmlformats-officedocument.presentationml.tags+xml"/>
  <Override PartName="/ppt/notesSlides/notesSlide9.xml" ContentType="application/vnd.openxmlformats-officedocument.presentationml.notesSlide+xml"/>
  <Override PartName="/ppt/notesSlides/notesSlide12.xml" ContentType="application/vnd.openxmlformats-officedocument.presentationml.notesSlide+xml"/>
  <Override PartName="/ppt/tags/tag14.xml" ContentType="application/vnd.openxmlformats-officedocument.presentationml.tags+xml"/>
  <Override PartName="/ppt/notesSlides/notesSlide7.xml" ContentType="application/vnd.openxmlformats-officedocument.presentationml.notesSlide+xml"/>
  <Override PartName="/ppt/notesSlides/notesSlide10.xml" ContentType="application/vnd.openxmlformats-officedocument.presentationml.notesSlide+xml"/>
  <Override PartName="/ppt/tags/tag12.xml" ContentType="application/vnd.openxmlformats-officedocument.presentationml.tags+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tags/tag9.xml" ContentType="application/vnd.openxmlformats-officedocument.presentationml.tags+xml"/>
  <Override PartName="/ppt/tags/tag10.xml" ContentType="application/vnd.openxmlformats-officedocument.presentationml.tags+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tags/tag7.xml" ContentType="application/vnd.openxmlformats-officedocument.presentationml.tags+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tags/tag5.xml" ContentType="application/vnd.openxmlformats-officedocument.presentationml.tags+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Default Extension="emf" ContentType="image/x-emf"/>
  <Default Extension="jpeg" ContentType="image/jpeg"/>
  <Override PartName="/ppt/tags/tag3.xml" ContentType="application/vnd.openxmlformats-officedocument.presentationml.tags+xml"/>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tags/tag1.xml" ContentType="application/vnd.openxmlformats-officedocument.presentationml.tags+xml"/>
  <Override PartName="/ppt/notesSlides/notesSlide1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tags/tag15.xml" ContentType="application/vnd.openxmlformats-officedocument.presentationml.tags+xml"/>
  <Override PartName="/ppt/notesSlides/notesSlide6.xml" ContentType="application/vnd.openxmlformats-officedocument.presentationml.notesSlide+xml"/>
  <Override PartName="/ppt/tags/tag13.xml" ContentType="application/vnd.openxmlformats-officedocument.presentationml.tags+xml"/>
  <Override PartName="/ppt/slides/slide8.xml" ContentType="application/vnd.openxmlformats-officedocument.presentationml.slide+xml"/>
  <Override PartName="/ppt/notesSlides/notesSlide4.xml" ContentType="application/vnd.openxmlformats-officedocument.presentationml.notesSlide+xml"/>
  <Override PartName="/ppt/tags/tag11.xml" ContentType="application/vnd.openxmlformats-officedocument.presentationml.tags+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53" r:id="rId2"/>
  </p:sldMasterIdLst>
  <p:notesMasterIdLst>
    <p:notesMasterId r:id="rId27"/>
  </p:notesMasterIdLst>
  <p:sldIdLst>
    <p:sldId id="292" r:id="rId3"/>
    <p:sldId id="258" r:id="rId4"/>
    <p:sldId id="259" r:id="rId5"/>
    <p:sldId id="264" r:id="rId6"/>
    <p:sldId id="270" r:id="rId7"/>
    <p:sldId id="266" r:id="rId8"/>
    <p:sldId id="272" r:id="rId9"/>
    <p:sldId id="260" r:id="rId10"/>
    <p:sldId id="268" r:id="rId11"/>
    <p:sldId id="265" r:id="rId12"/>
    <p:sldId id="271" r:id="rId13"/>
    <p:sldId id="267" r:id="rId14"/>
    <p:sldId id="261" r:id="rId15"/>
    <p:sldId id="290" r:id="rId16"/>
    <p:sldId id="274" r:id="rId17"/>
    <p:sldId id="273" r:id="rId18"/>
    <p:sldId id="275" r:id="rId19"/>
    <p:sldId id="262" r:id="rId20"/>
    <p:sldId id="276" r:id="rId21"/>
    <p:sldId id="278" r:id="rId22"/>
    <p:sldId id="280" r:id="rId23"/>
    <p:sldId id="281" r:id="rId24"/>
    <p:sldId id="284" r:id="rId25"/>
    <p:sldId id="293" r:id="rId26"/>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9DDE0"/>
    <a:srgbClr val="ED6D34"/>
    <a:srgbClr val="1E1408"/>
    <a:srgbClr val="FBB875"/>
    <a:srgbClr val="3B8D86"/>
    <a:srgbClr val="FBAE7F"/>
    <a:srgbClr val="F9C373"/>
    <a:srgbClr val="FF9008"/>
    <a:srgbClr val="BF7233"/>
    <a:srgbClr val="3B4F81"/>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485" autoAdjust="0"/>
    <p:restoredTop sz="96314" autoAdjust="0"/>
  </p:normalViewPr>
  <p:slideViewPr>
    <p:cSldViewPr snapToGrid="0">
      <p:cViewPr varScale="1">
        <p:scale>
          <a:sx n="158" d="100"/>
          <a:sy n="158" d="100"/>
        </p:scale>
        <p:origin x="-426" y="-78"/>
      </p:cViewPr>
      <p:guideLst>
        <p:guide orient="horz" pos="2160"/>
        <p:guide pos="3840"/>
      </p:guideLst>
    </p:cSldViewPr>
  </p:slideViewPr>
  <p:notesTextViewPr>
    <p:cViewPr>
      <p:scale>
        <a:sx n="1" d="1"/>
        <a:sy n="1" d="1"/>
      </p:scale>
      <p:origin x="0" y="0"/>
    </p:cViewPr>
  </p:notesTextViewPr>
  <p:sorterViewPr>
    <p:cViewPr varScale="1">
      <p:scale>
        <a:sx n="1" d="1"/>
        <a:sy n="1" d="1"/>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notesMaster" Target="notesMasters/notesMaster1.xml"/><Relationship Id="rId3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6CE4104-1697-46AF-845D-5957D6A3D044}" type="datetimeFigureOut">
              <a:rPr lang="zh-CN" altLang="en-US" smtClean="0"/>
              <a:pPr/>
              <a:t>2021/6/16</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A3C462D-D2D2-445A-B7CB-D21D589C7E5F}" type="slidenum">
              <a:rPr lang="zh-CN" altLang="en-US" smtClean="0"/>
              <a:pPr/>
              <a:t>‹#›</a:t>
            </a:fld>
            <a:endParaRPr lang="zh-CN" altLang="en-US"/>
          </a:p>
        </p:txBody>
      </p:sp>
    </p:spTree>
    <p:extLst>
      <p:ext uri="{BB962C8B-B14F-4D97-AF65-F5344CB8AC3E}">
        <p14:creationId xmlns:p14="http://schemas.microsoft.com/office/powerpoint/2010/main" xmlns="" val="162667402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CA3C462D-D2D2-445A-B7CB-D21D589C7E5F}" type="slidenum">
              <a:rPr lang="zh-CN" altLang="en-US" smtClean="0"/>
              <a:pPr/>
              <a:t>2</a:t>
            </a:fld>
            <a:endParaRPr lang="zh-CN" altLang="en-US"/>
          </a:p>
        </p:txBody>
      </p:sp>
    </p:spTree>
    <p:extLst>
      <p:ext uri="{BB962C8B-B14F-4D97-AF65-F5344CB8AC3E}">
        <p14:creationId xmlns:p14="http://schemas.microsoft.com/office/powerpoint/2010/main" xmlns="" val="311269434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9678408-2F7C-4FED-92F1-0740F2631AE4}" type="slidenum">
              <a:rPr lang="zh-CN" altLang="en-US" smtClean="0"/>
              <a:pPr/>
              <a:t>14</a:t>
            </a:fld>
            <a:endParaRPr lang="zh-CN" altLang="en-US"/>
          </a:p>
        </p:txBody>
      </p:sp>
    </p:spTree>
    <p:extLst>
      <p:ext uri="{BB962C8B-B14F-4D97-AF65-F5344CB8AC3E}">
        <p14:creationId xmlns:p14="http://schemas.microsoft.com/office/powerpoint/2010/main" xmlns="" val="22491328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E7FA9C3-9DBD-4BDA-9EC1-25EF88B1020D}" type="slidenum">
              <a:rPr lang="zh-CN" altLang="en-US" smtClean="0"/>
              <a:pPr/>
              <a:t>15</a:t>
            </a:fld>
            <a:endParaRPr lang="zh-CN" altLang="en-US"/>
          </a:p>
        </p:txBody>
      </p:sp>
    </p:spTree>
    <p:extLst>
      <p:ext uri="{BB962C8B-B14F-4D97-AF65-F5344CB8AC3E}">
        <p14:creationId xmlns:p14="http://schemas.microsoft.com/office/powerpoint/2010/main" xmlns="" val="303751553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5025CEC-2ABC-4E79-BB53-CF7F3C7D9C4B}" type="slidenum">
              <a:rPr lang="zh-CN" altLang="en-US" smtClean="0"/>
              <a:pPr/>
              <a:t>16</a:t>
            </a:fld>
            <a:endParaRPr lang="zh-CN" altLang="en-US"/>
          </a:p>
        </p:txBody>
      </p:sp>
    </p:spTree>
    <p:extLst>
      <p:ext uri="{BB962C8B-B14F-4D97-AF65-F5344CB8AC3E}">
        <p14:creationId xmlns:p14="http://schemas.microsoft.com/office/powerpoint/2010/main" xmlns="" val="45120206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46A813-2E9A-4513-B7D8-91B578B72090}" type="slidenum">
              <a:rPr lang="zh-CN" altLang="en-US" smtClean="0"/>
              <a:pPr/>
              <a:t>17</a:t>
            </a:fld>
            <a:endParaRPr lang="zh-CN" altLang="en-US"/>
          </a:p>
        </p:txBody>
      </p:sp>
    </p:spTree>
    <p:extLst>
      <p:ext uri="{BB962C8B-B14F-4D97-AF65-F5344CB8AC3E}">
        <p14:creationId xmlns:p14="http://schemas.microsoft.com/office/powerpoint/2010/main" xmlns="" val="189864637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5025CEC-2ABC-4E79-BB53-CF7F3C7D9C4B}" type="slidenum">
              <a:rPr lang="zh-CN" altLang="en-US" smtClean="0"/>
              <a:pPr/>
              <a:t>19</a:t>
            </a:fld>
            <a:endParaRPr lang="zh-CN" altLang="en-US"/>
          </a:p>
        </p:txBody>
      </p:sp>
    </p:spTree>
    <p:extLst>
      <p:ext uri="{BB962C8B-B14F-4D97-AF65-F5344CB8AC3E}">
        <p14:creationId xmlns:p14="http://schemas.microsoft.com/office/powerpoint/2010/main" xmlns="" val="36905728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5025CEC-2ABC-4E79-BB53-CF7F3C7D9C4B}" type="slidenum">
              <a:rPr lang="zh-CN" altLang="en-US" smtClean="0"/>
              <a:pPr/>
              <a:t>20</a:t>
            </a:fld>
            <a:endParaRPr lang="zh-CN" altLang="en-US"/>
          </a:p>
        </p:txBody>
      </p:sp>
    </p:spTree>
    <p:extLst>
      <p:ext uri="{BB962C8B-B14F-4D97-AF65-F5344CB8AC3E}">
        <p14:creationId xmlns:p14="http://schemas.microsoft.com/office/powerpoint/2010/main" xmlns="" val="137190006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5025CEC-2ABC-4E79-BB53-CF7F3C7D9C4B}" type="slidenum">
              <a:rPr lang="zh-CN" altLang="en-US" smtClean="0"/>
              <a:pPr/>
              <a:t>21</a:t>
            </a:fld>
            <a:endParaRPr lang="zh-CN" altLang="en-US"/>
          </a:p>
        </p:txBody>
      </p:sp>
    </p:spTree>
    <p:extLst>
      <p:ext uri="{BB962C8B-B14F-4D97-AF65-F5344CB8AC3E}">
        <p14:creationId xmlns:p14="http://schemas.microsoft.com/office/powerpoint/2010/main" xmlns="" val="221860834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9678408-2F7C-4FED-92F1-0740F2631AE4}" type="slidenum">
              <a:rPr lang="zh-CN" altLang="en-US" smtClean="0"/>
              <a:pPr/>
              <a:t>22</a:t>
            </a:fld>
            <a:endParaRPr lang="zh-CN" altLang="en-US"/>
          </a:p>
        </p:txBody>
      </p:sp>
    </p:spTree>
    <p:extLst>
      <p:ext uri="{BB962C8B-B14F-4D97-AF65-F5344CB8AC3E}">
        <p14:creationId xmlns:p14="http://schemas.microsoft.com/office/powerpoint/2010/main" xmlns="" val="195406923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0B40244-EF62-455F-82B5-674EB72A58BB}" type="slidenum">
              <a:rPr lang="zh-CN" altLang="en-US" smtClean="0"/>
              <a:pPr/>
              <a:t>23</a:t>
            </a:fld>
            <a:endParaRPr lang="zh-CN" altLang="en-US"/>
          </a:p>
        </p:txBody>
      </p:sp>
    </p:spTree>
    <p:extLst>
      <p:ext uri="{BB962C8B-B14F-4D97-AF65-F5344CB8AC3E}">
        <p14:creationId xmlns:p14="http://schemas.microsoft.com/office/powerpoint/2010/main" xmlns="" val="380560807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优品</a:t>
            </a:r>
            <a:r>
              <a:rPr lang="en-US" altLang="zh-CN" dirty="0" smtClean="0"/>
              <a:t>PPT</a:t>
            </a:r>
            <a:r>
              <a:rPr lang="zh-CN" altLang="en-US" dirty="0" smtClean="0"/>
              <a:t> </a:t>
            </a:r>
            <a:r>
              <a:rPr lang="en-US" altLang="zh-CN" dirty="0" smtClean="0"/>
              <a:t>https://www.ypppt.com/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24</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xmlns="" val="422305797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46A813-2E9A-4513-B7D8-91B578B72090}" type="slidenum">
              <a:rPr lang="zh-CN" altLang="en-US" smtClean="0"/>
              <a:pPr/>
              <a:t>4</a:t>
            </a:fld>
            <a:endParaRPr lang="zh-CN" altLang="en-US"/>
          </a:p>
        </p:txBody>
      </p:sp>
    </p:spTree>
    <p:extLst>
      <p:ext uri="{BB962C8B-B14F-4D97-AF65-F5344CB8AC3E}">
        <p14:creationId xmlns:p14="http://schemas.microsoft.com/office/powerpoint/2010/main" xmlns="" val="12876248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kumimoji="1" lang="zh-CN" altLang="en-US" dirty="0"/>
          </a:p>
        </p:txBody>
      </p:sp>
      <p:sp>
        <p:nvSpPr>
          <p:cNvPr id="4" name="幻灯片编号占位符 3"/>
          <p:cNvSpPr>
            <a:spLocks noGrp="1"/>
          </p:cNvSpPr>
          <p:nvPr>
            <p:ph type="sldNum" sz="quarter" idx="10"/>
          </p:nvPr>
        </p:nvSpPr>
        <p:spPr/>
        <p:txBody>
          <a:bodyPr/>
          <a:lstStyle/>
          <a:p>
            <a:fld id="{BF621F7B-30A1-EC4C-85EC-3423775A1D42}" type="slidenum">
              <a:rPr kumimoji="1" lang="zh-CN" altLang="en-US" smtClean="0"/>
              <a:pPr/>
              <a:t>5</a:t>
            </a:fld>
            <a:endParaRPr kumimoji="1" lang="zh-CN" altLang="en-US"/>
          </a:p>
        </p:txBody>
      </p:sp>
    </p:spTree>
    <p:extLst>
      <p:ext uri="{BB962C8B-B14F-4D97-AF65-F5344CB8AC3E}">
        <p14:creationId xmlns:p14="http://schemas.microsoft.com/office/powerpoint/2010/main" xmlns="" val="169243431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6</a:t>
            </a:fld>
            <a:endParaRPr lang="zh-CN" altLang="en-US"/>
          </a:p>
        </p:txBody>
      </p:sp>
    </p:spTree>
    <p:extLst>
      <p:ext uri="{BB962C8B-B14F-4D97-AF65-F5344CB8AC3E}">
        <p14:creationId xmlns:p14="http://schemas.microsoft.com/office/powerpoint/2010/main" xmlns="" val="56918508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9678408-2F7C-4FED-92F1-0740F2631AE4}" type="slidenum">
              <a:rPr lang="zh-CN" altLang="en-US" smtClean="0"/>
              <a:pPr/>
              <a:t>7</a:t>
            </a:fld>
            <a:endParaRPr lang="zh-CN" altLang="en-US"/>
          </a:p>
        </p:txBody>
      </p:sp>
    </p:spTree>
    <p:extLst>
      <p:ext uri="{BB962C8B-B14F-4D97-AF65-F5344CB8AC3E}">
        <p14:creationId xmlns:p14="http://schemas.microsoft.com/office/powerpoint/2010/main" xmlns="" val="352096086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5025CEC-2ABC-4E79-BB53-CF7F3C7D9C4B}" type="slidenum">
              <a:rPr lang="zh-CN" altLang="en-US" smtClean="0"/>
              <a:pPr/>
              <a:t>9</a:t>
            </a:fld>
            <a:endParaRPr lang="zh-CN" altLang="en-US"/>
          </a:p>
        </p:txBody>
      </p:sp>
    </p:spTree>
    <p:extLst>
      <p:ext uri="{BB962C8B-B14F-4D97-AF65-F5344CB8AC3E}">
        <p14:creationId xmlns:p14="http://schemas.microsoft.com/office/powerpoint/2010/main" xmlns="" val="171362978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幻灯片图像占位符 1"/>
          <p:cNvSpPr>
            <a:spLocks noGrp="1" noRot="1" noChangeAspect="1" noTextEdit="1"/>
          </p:cNvSpPr>
          <p:nvPr>
            <p:ph type="sldImg"/>
          </p:nvPr>
        </p:nvSpPr>
        <p:spPr bwMode="auto">
          <a:noFill/>
          <a:ln>
            <a:solidFill>
              <a:srgbClr val="000000"/>
            </a:solidFill>
            <a:miter lim="800000"/>
          </a:ln>
          <a:extLst>
            <a:ext uri="{909E8E84-426E-40DD-AFC4-6F175D3DCCD1}">
              <a14:hiddenFill xmlns:a14="http://schemas.microsoft.com/office/drawing/2010/main" xmlns="">
                <a:solidFill>
                  <a:srgbClr val="FFFFFF"/>
                </a:solidFill>
              </a14:hiddenFill>
            </a:ext>
          </a:extLst>
        </p:spPr>
      </p:sp>
      <p:sp>
        <p:nvSpPr>
          <p:cNvPr id="4099" name="备注占位符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lstStyle/>
          <a:p>
            <a:pPr eaLnBrk="1" hangingPunct="1">
              <a:spcBef>
                <a:spcPct val="0"/>
              </a:spcBef>
            </a:pPr>
            <a:endParaRPr lang="en-US" altLang="zh-CN" dirty="0"/>
          </a:p>
        </p:txBody>
      </p:sp>
      <p:sp>
        <p:nvSpPr>
          <p:cNvPr id="4100" name="灯片编号占位符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a:solidFill>
                  <a:schemeClr val="tx1"/>
                </a:solidFill>
                <a:latin typeface="Arial Narrow" panose="020B0606020202030204" pitchFamily="34" charset="0"/>
                <a:ea typeface="宋体" panose="02010600030101010101" pitchFamily="2" charset="-122"/>
              </a:defRPr>
            </a:lvl1pPr>
            <a:lvl2pPr marL="742950" indent="-285750">
              <a:defRPr>
                <a:solidFill>
                  <a:schemeClr val="tx1"/>
                </a:solidFill>
                <a:latin typeface="Arial Narrow" panose="020B0606020202030204" pitchFamily="34" charset="0"/>
                <a:ea typeface="宋体" panose="02010600030101010101" pitchFamily="2" charset="-122"/>
              </a:defRPr>
            </a:lvl2pPr>
            <a:lvl3pPr marL="1143000" indent="-228600">
              <a:defRPr>
                <a:solidFill>
                  <a:schemeClr val="tx1"/>
                </a:solidFill>
                <a:latin typeface="Arial Narrow" panose="020B0606020202030204" pitchFamily="34" charset="0"/>
                <a:ea typeface="宋体" panose="02010600030101010101" pitchFamily="2" charset="-122"/>
              </a:defRPr>
            </a:lvl3pPr>
            <a:lvl4pPr marL="1600200" indent="-228600">
              <a:defRPr>
                <a:solidFill>
                  <a:schemeClr val="tx1"/>
                </a:solidFill>
                <a:latin typeface="Arial Narrow" panose="020B0606020202030204" pitchFamily="34" charset="0"/>
                <a:ea typeface="宋体" panose="02010600030101010101" pitchFamily="2" charset="-122"/>
              </a:defRPr>
            </a:lvl4pPr>
            <a:lvl5pPr marL="2057400" indent="-228600">
              <a:defRPr>
                <a:solidFill>
                  <a:schemeClr val="tx1"/>
                </a:solidFill>
                <a:latin typeface="Arial Narrow" panose="020B0606020202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9pPr>
          </a:lstStyle>
          <a:p>
            <a:fld id="{4197B1A4-5FC5-4DE2-8330-66DBEDE75002}" type="slidenum">
              <a:rPr lang="zh-CN" altLang="en-US" smtClean="0">
                <a:latin typeface="Calibri" panose="020F0502020204030204" pitchFamily="34" charset="0"/>
              </a:rPr>
              <a:pPr/>
              <a:t>10</a:t>
            </a:fld>
            <a:endParaRPr lang="zh-CN" altLang="en-US">
              <a:latin typeface="Calibri" panose="020F0502020204030204" pitchFamily="34" charset="0"/>
            </a:endParaRPr>
          </a:p>
        </p:txBody>
      </p:sp>
    </p:spTree>
    <p:extLst>
      <p:ext uri="{BB962C8B-B14F-4D97-AF65-F5344CB8AC3E}">
        <p14:creationId xmlns:p14="http://schemas.microsoft.com/office/powerpoint/2010/main" xmlns="" val="194554035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smtClean="0"/>
              <a:t>https://www.ypppt.com/</a:t>
            </a:r>
            <a:endParaRPr lang="zh-CN" altLang="en-US" dirty="0"/>
          </a:p>
        </p:txBody>
      </p:sp>
      <p:sp>
        <p:nvSpPr>
          <p:cNvPr id="4" name="灯片编号占位符 3"/>
          <p:cNvSpPr>
            <a:spLocks noGrp="1"/>
          </p:cNvSpPr>
          <p:nvPr>
            <p:ph type="sldNum" sz="quarter" idx="10"/>
          </p:nvPr>
        </p:nvSpPr>
        <p:spPr/>
        <p:txBody>
          <a:bodyPr/>
          <a:lstStyle/>
          <a:p>
            <a:fld id="{BF621F7B-30A1-EC4C-85EC-3423775A1D42}" type="slidenum">
              <a:rPr kumimoji="1" lang="zh-CN" altLang="en-US" smtClean="0"/>
              <a:pPr/>
              <a:t>11</a:t>
            </a:fld>
            <a:endParaRPr kumimoji="1" lang="zh-CN" altLang="en-US"/>
          </a:p>
        </p:txBody>
      </p:sp>
    </p:spTree>
    <p:extLst>
      <p:ext uri="{BB962C8B-B14F-4D97-AF65-F5344CB8AC3E}">
        <p14:creationId xmlns:p14="http://schemas.microsoft.com/office/powerpoint/2010/main" xmlns="" val="394816006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5025CEC-2ABC-4E79-BB53-CF7F3C7D9C4B}" type="slidenum">
              <a:rPr lang="zh-CN" altLang="en-US" smtClean="0"/>
              <a:pPr/>
              <a:t>12</a:t>
            </a:fld>
            <a:endParaRPr lang="zh-CN" altLang="en-US"/>
          </a:p>
        </p:txBody>
      </p:sp>
    </p:spTree>
    <p:extLst>
      <p:ext uri="{BB962C8B-B14F-4D97-AF65-F5344CB8AC3E}">
        <p14:creationId xmlns:p14="http://schemas.microsoft.com/office/powerpoint/2010/main" xmlns="" val="279016864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
        <p:nvSpPr>
          <p:cNvPr id="7" name="矩形 6"/>
          <p:cNvSpPr/>
          <p:nvPr userDrawn="1"/>
        </p:nvSpPr>
        <p:spPr>
          <a:xfrm>
            <a:off x="0" y="0"/>
            <a:ext cx="12192000" cy="6858000"/>
          </a:xfrm>
          <a:prstGeom prst="rect">
            <a:avLst/>
          </a:prstGeom>
          <a:solidFill>
            <a:srgbClr val="99DDE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椭圆 7"/>
          <p:cNvSpPr/>
          <p:nvPr userDrawn="1"/>
        </p:nvSpPr>
        <p:spPr>
          <a:xfrm>
            <a:off x="4312802" y="5732141"/>
            <a:ext cx="517840" cy="517840"/>
          </a:xfrm>
          <a:prstGeom prst="ellipse">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椭圆 8"/>
          <p:cNvSpPr/>
          <p:nvPr userDrawn="1"/>
        </p:nvSpPr>
        <p:spPr>
          <a:xfrm>
            <a:off x="-123151" y="750502"/>
            <a:ext cx="703892" cy="703892"/>
          </a:xfrm>
          <a:prstGeom prst="ellipse">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 9"/>
          <p:cNvSpPr/>
          <p:nvPr userDrawn="1"/>
        </p:nvSpPr>
        <p:spPr>
          <a:xfrm>
            <a:off x="605332" y="3077053"/>
            <a:ext cx="1153813" cy="1153813"/>
          </a:xfrm>
          <a:prstGeom prst="ellipse">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p:cNvSpPr/>
          <p:nvPr userDrawn="1"/>
        </p:nvSpPr>
        <p:spPr>
          <a:xfrm>
            <a:off x="1145108" y="4898255"/>
            <a:ext cx="833886" cy="833886"/>
          </a:xfrm>
          <a:prstGeom prst="ellipse">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椭圆 11"/>
          <p:cNvSpPr/>
          <p:nvPr userDrawn="1"/>
        </p:nvSpPr>
        <p:spPr>
          <a:xfrm>
            <a:off x="10293376" y="5076096"/>
            <a:ext cx="1363581" cy="1363581"/>
          </a:xfrm>
          <a:prstGeom prst="ellipse">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userDrawn="1"/>
        </p:nvSpPr>
        <p:spPr>
          <a:xfrm>
            <a:off x="11394605" y="3415098"/>
            <a:ext cx="1123035" cy="1123035"/>
          </a:xfrm>
          <a:prstGeom prst="ellipse">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椭圆 13"/>
          <p:cNvSpPr/>
          <p:nvPr userDrawn="1"/>
        </p:nvSpPr>
        <p:spPr>
          <a:xfrm>
            <a:off x="8658747" y="1454394"/>
            <a:ext cx="615376" cy="615376"/>
          </a:xfrm>
          <a:prstGeom prst="ellipse">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椭圆 14"/>
          <p:cNvSpPr/>
          <p:nvPr userDrawn="1"/>
        </p:nvSpPr>
        <p:spPr>
          <a:xfrm>
            <a:off x="11574358" y="2000825"/>
            <a:ext cx="763528" cy="763528"/>
          </a:xfrm>
          <a:prstGeom prst="ellipse">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椭圆 15"/>
          <p:cNvSpPr/>
          <p:nvPr userDrawn="1"/>
        </p:nvSpPr>
        <p:spPr>
          <a:xfrm>
            <a:off x="10032409" y="750502"/>
            <a:ext cx="1250323" cy="1250323"/>
          </a:xfrm>
          <a:prstGeom prst="ellipse">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椭圆 16"/>
          <p:cNvSpPr/>
          <p:nvPr userDrawn="1"/>
        </p:nvSpPr>
        <p:spPr>
          <a:xfrm>
            <a:off x="8658747" y="5650494"/>
            <a:ext cx="736379" cy="736379"/>
          </a:xfrm>
          <a:prstGeom prst="ellipse">
            <a:avLst/>
          </a:pr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xmlns="" val="420097089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2021/6/16</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xmlns="" val="156492262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2021/6/16</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xmlns="" val="92020846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2021/6/16</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xmlns="" val="296480972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2021/6/16</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xmlns="" val="250395938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2021/6/16</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xmlns="" val="391056162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2021/6/16</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xmlns="" val="289602911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4" name="矩形 3"/>
          <p:cNvSpPr/>
          <p:nvPr userDrawn="1"/>
        </p:nvSpPr>
        <p:spPr>
          <a:xfrm>
            <a:off x="0" y="0"/>
            <a:ext cx="12192000" cy="6858000"/>
          </a:xfrm>
          <a:prstGeom prst="rect">
            <a:avLst/>
          </a:prstGeom>
          <a:solidFill>
            <a:srgbClr val="99DDE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椭圆 4"/>
          <p:cNvSpPr/>
          <p:nvPr userDrawn="1"/>
        </p:nvSpPr>
        <p:spPr>
          <a:xfrm>
            <a:off x="4312802" y="5732141"/>
            <a:ext cx="517840" cy="517840"/>
          </a:xfrm>
          <a:prstGeom prst="ellipse">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椭圆 5"/>
          <p:cNvSpPr/>
          <p:nvPr userDrawn="1"/>
        </p:nvSpPr>
        <p:spPr>
          <a:xfrm>
            <a:off x="-123151" y="750502"/>
            <a:ext cx="703892" cy="703892"/>
          </a:xfrm>
          <a:prstGeom prst="ellipse">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p:cNvSpPr/>
          <p:nvPr userDrawn="1"/>
        </p:nvSpPr>
        <p:spPr>
          <a:xfrm>
            <a:off x="605332" y="3077053"/>
            <a:ext cx="1153813" cy="1153813"/>
          </a:xfrm>
          <a:prstGeom prst="ellipse">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椭圆 7"/>
          <p:cNvSpPr/>
          <p:nvPr userDrawn="1"/>
        </p:nvSpPr>
        <p:spPr>
          <a:xfrm>
            <a:off x="1145108" y="4898255"/>
            <a:ext cx="833886" cy="833886"/>
          </a:xfrm>
          <a:prstGeom prst="ellipse">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椭圆 8"/>
          <p:cNvSpPr/>
          <p:nvPr userDrawn="1"/>
        </p:nvSpPr>
        <p:spPr>
          <a:xfrm>
            <a:off x="10293376" y="5076096"/>
            <a:ext cx="1363581" cy="1363581"/>
          </a:xfrm>
          <a:prstGeom prst="ellipse">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 9"/>
          <p:cNvSpPr/>
          <p:nvPr userDrawn="1"/>
        </p:nvSpPr>
        <p:spPr>
          <a:xfrm>
            <a:off x="11394605" y="3415098"/>
            <a:ext cx="1123035" cy="1123035"/>
          </a:xfrm>
          <a:prstGeom prst="ellipse">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p:cNvSpPr/>
          <p:nvPr userDrawn="1"/>
        </p:nvSpPr>
        <p:spPr>
          <a:xfrm>
            <a:off x="8658747" y="1454394"/>
            <a:ext cx="615376" cy="615376"/>
          </a:xfrm>
          <a:prstGeom prst="ellipse">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椭圆 11"/>
          <p:cNvSpPr/>
          <p:nvPr userDrawn="1"/>
        </p:nvSpPr>
        <p:spPr>
          <a:xfrm>
            <a:off x="11574358" y="2000825"/>
            <a:ext cx="763528" cy="763528"/>
          </a:xfrm>
          <a:prstGeom prst="ellipse">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userDrawn="1"/>
        </p:nvSpPr>
        <p:spPr>
          <a:xfrm>
            <a:off x="10032409" y="750502"/>
            <a:ext cx="1250323" cy="1250323"/>
          </a:xfrm>
          <a:prstGeom prst="ellipse">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椭圆 13"/>
          <p:cNvSpPr/>
          <p:nvPr userDrawn="1"/>
        </p:nvSpPr>
        <p:spPr>
          <a:xfrm>
            <a:off x="8658747" y="5650494"/>
            <a:ext cx="736379" cy="736379"/>
          </a:xfrm>
          <a:prstGeom prst="ellipse">
            <a:avLst/>
          </a:pr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14"/>
          <p:cNvSpPr/>
          <p:nvPr userDrawn="1"/>
        </p:nvSpPr>
        <p:spPr>
          <a:xfrm>
            <a:off x="580741" y="-1385455"/>
            <a:ext cx="10993617" cy="1371600"/>
          </a:xfrm>
          <a:prstGeom prst="rect">
            <a:avLst/>
          </a:prstGeom>
          <a:solidFill>
            <a:srgbClr val="FCFCF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p:cNvSpPr/>
          <p:nvPr userDrawn="1"/>
        </p:nvSpPr>
        <p:spPr>
          <a:xfrm>
            <a:off x="580741" y="6871855"/>
            <a:ext cx="10993617" cy="1371600"/>
          </a:xfrm>
          <a:prstGeom prst="rect">
            <a:avLst/>
          </a:prstGeom>
          <a:solidFill>
            <a:srgbClr val="F2F2F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7" name="组合 16"/>
          <p:cNvGrpSpPr/>
          <p:nvPr userDrawn="1"/>
        </p:nvGrpSpPr>
        <p:grpSpPr>
          <a:xfrm>
            <a:off x="4574528" y="263029"/>
            <a:ext cx="3042944" cy="833858"/>
            <a:chOff x="4857671" y="417084"/>
            <a:chExt cx="3042944" cy="833858"/>
          </a:xfrm>
        </p:grpSpPr>
        <p:sp>
          <p:nvSpPr>
            <p:cNvPr id="18" name="文本框 17"/>
            <p:cNvSpPr txBox="1"/>
            <p:nvPr/>
          </p:nvSpPr>
          <p:spPr>
            <a:xfrm>
              <a:off x="4857671" y="417084"/>
              <a:ext cx="3042944" cy="646331"/>
            </a:xfrm>
            <a:prstGeom prst="rect">
              <a:avLst/>
            </a:prstGeom>
            <a:noFill/>
          </p:spPr>
          <p:txBody>
            <a:bodyPr wrap="square" rtlCol="0">
              <a:spAutoFit/>
            </a:bodyPr>
            <a:lstStyle/>
            <a:p>
              <a:pPr algn="ctr"/>
              <a:r>
                <a:rPr lang="zh-CN" altLang="en-US" sz="3600" dirty="0" smtClean="0">
                  <a:solidFill>
                    <a:schemeClr val="tx1">
                      <a:lumMod val="85000"/>
                      <a:lumOff val="15000"/>
                    </a:schemeClr>
                  </a:solidFill>
                  <a:latin typeface="方正卡通简体" panose="03000509000000000000" pitchFamily="65" charset="-122"/>
                  <a:ea typeface="方正卡通简体" panose="03000509000000000000" pitchFamily="65" charset="-122"/>
                  <a:cs typeface="站酷快乐体2016修订版" panose="02010600030101010101" charset="-122"/>
                  <a:sym typeface="迷你简硬笔楷书" panose="03000509000000000000" charset="-122"/>
                </a:rPr>
                <a:t>添加标题</a:t>
              </a:r>
              <a:endParaRPr lang="en-US" altLang="zh-CN" sz="3600" dirty="0" smtClean="0">
                <a:solidFill>
                  <a:schemeClr val="tx1">
                    <a:lumMod val="85000"/>
                    <a:lumOff val="15000"/>
                  </a:schemeClr>
                </a:solidFill>
                <a:latin typeface="方正卡通简体" panose="03000509000000000000" pitchFamily="65" charset="-122"/>
                <a:ea typeface="方正卡通简体" panose="03000509000000000000" pitchFamily="65" charset="-122"/>
                <a:cs typeface="站酷快乐体2016修订版" panose="02010600030101010101" charset="-122"/>
                <a:sym typeface="迷你简硬笔楷书" panose="03000509000000000000" charset="-122"/>
              </a:endParaRPr>
            </a:p>
          </p:txBody>
        </p:sp>
        <p:sp>
          <p:nvSpPr>
            <p:cNvPr id="19" name="矩形 18"/>
            <p:cNvSpPr/>
            <p:nvPr/>
          </p:nvSpPr>
          <p:spPr>
            <a:xfrm>
              <a:off x="5232034" y="912388"/>
              <a:ext cx="2294218" cy="338554"/>
            </a:xfrm>
            <a:prstGeom prst="rect">
              <a:avLst/>
            </a:prstGeom>
          </p:spPr>
          <p:txBody>
            <a:bodyPr wrap="none">
              <a:spAutoFit/>
            </a:bodyPr>
            <a:lstStyle/>
            <a:p>
              <a:pPr algn="ctr"/>
              <a:r>
                <a:rPr lang="en-US" altLang="zh-CN" sz="1600" dirty="0">
                  <a:solidFill>
                    <a:schemeClr val="tx1">
                      <a:lumMod val="65000"/>
                      <a:lumOff val="35000"/>
                    </a:schemeClr>
                  </a:solidFill>
                  <a:latin typeface="方正卡通简体" panose="03000509000000000000" pitchFamily="65" charset="-122"/>
                  <a:ea typeface="方正卡通简体" panose="03000509000000000000" pitchFamily="65" charset="-122"/>
                  <a:cs typeface="站酷快乐体2016修订版" panose="02010600030101010101" charset="-122"/>
                  <a:sym typeface="迷你简硬笔楷书" panose="03000509000000000000" charset="-122"/>
                </a:rPr>
                <a:t>Click add title text</a:t>
              </a:r>
            </a:p>
          </p:txBody>
        </p:sp>
      </p:grpSp>
    </p:spTree>
    <p:extLst>
      <p:ext uri="{BB962C8B-B14F-4D97-AF65-F5344CB8AC3E}">
        <p14:creationId xmlns:p14="http://schemas.microsoft.com/office/powerpoint/2010/main" xmlns="" val="39618287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p:cTn id="7" dur="500" fill="hold"/>
                                        <p:tgtEl>
                                          <p:spTgt spid="17"/>
                                        </p:tgtEl>
                                        <p:attrNameLst>
                                          <p:attrName>ppt_w</p:attrName>
                                        </p:attrNameLst>
                                      </p:cBhvr>
                                      <p:tavLst>
                                        <p:tav tm="0">
                                          <p:val>
                                            <p:fltVal val="0"/>
                                          </p:val>
                                        </p:tav>
                                        <p:tav tm="100000">
                                          <p:val>
                                            <p:strVal val="#ppt_w"/>
                                          </p:val>
                                        </p:tav>
                                      </p:tavLst>
                                    </p:anim>
                                    <p:anim calcmode="lin" valueType="num">
                                      <p:cBhvr>
                                        <p:cTn id="8" dur="500" fill="hold"/>
                                        <p:tgtEl>
                                          <p:spTgt spid="17"/>
                                        </p:tgtEl>
                                        <p:attrNameLst>
                                          <p:attrName>ppt_h</p:attrName>
                                        </p:attrNameLst>
                                      </p:cBhvr>
                                      <p:tavLst>
                                        <p:tav tm="0">
                                          <p:val>
                                            <p:fltVal val="0"/>
                                          </p:val>
                                        </p:tav>
                                        <p:tav tm="100000">
                                          <p:val>
                                            <p:strVal val="#ppt_h"/>
                                          </p:val>
                                        </p:tav>
                                      </p:tavLst>
                                    </p:anim>
                                    <p:animEffect transition="in" filter="fade">
                                      <p:cBhvr>
                                        <p:cTn id="9"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
        <p:nvSpPr>
          <p:cNvPr id="4" name="矩形 3"/>
          <p:cNvSpPr/>
          <p:nvPr userDrawn="1"/>
        </p:nvSpPr>
        <p:spPr>
          <a:xfrm>
            <a:off x="0" y="0"/>
            <a:ext cx="12192000" cy="6858000"/>
          </a:xfrm>
          <a:prstGeom prst="rect">
            <a:avLst/>
          </a:prstGeom>
          <a:solidFill>
            <a:srgbClr val="99DDE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椭圆 4"/>
          <p:cNvSpPr/>
          <p:nvPr userDrawn="1"/>
        </p:nvSpPr>
        <p:spPr>
          <a:xfrm>
            <a:off x="4312802" y="5732141"/>
            <a:ext cx="517840" cy="517840"/>
          </a:xfrm>
          <a:prstGeom prst="ellipse">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椭圆 5"/>
          <p:cNvSpPr/>
          <p:nvPr userDrawn="1"/>
        </p:nvSpPr>
        <p:spPr>
          <a:xfrm>
            <a:off x="-123151" y="750502"/>
            <a:ext cx="703892" cy="703892"/>
          </a:xfrm>
          <a:prstGeom prst="ellipse">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p:cNvSpPr/>
          <p:nvPr userDrawn="1"/>
        </p:nvSpPr>
        <p:spPr>
          <a:xfrm>
            <a:off x="605332" y="3077053"/>
            <a:ext cx="1153813" cy="1153813"/>
          </a:xfrm>
          <a:prstGeom prst="ellipse">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椭圆 7"/>
          <p:cNvSpPr/>
          <p:nvPr userDrawn="1"/>
        </p:nvSpPr>
        <p:spPr>
          <a:xfrm>
            <a:off x="1145108" y="4898255"/>
            <a:ext cx="833886" cy="833886"/>
          </a:xfrm>
          <a:prstGeom prst="ellipse">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椭圆 8"/>
          <p:cNvSpPr/>
          <p:nvPr userDrawn="1"/>
        </p:nvSpPr>
        <p:spPr>
          <a:xfrm>
            <a:off x="10293376" y="5076096"/>
            <a:ext cx="1363581" cy="1363581"/>
          </a:xfrm>
          <a:prstGeom prst="ellipse">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 9"/>
          <p:cNvSpPr/>
          <p:nvPr userDrawn="1"/>
        </p:nvSpPr>
        <p:spPr>
          <a:xfrm>
            <a:off x="11394605" y="3415098"/>
            <a:ext cx="1123035" cy="1123035"/>
          </a:xfrm>
          <a:prstGeom prst="ellipse">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p:cNvSpPr/>
          <p:nvPr userDrawn="1"/>
        </p:nvSpPr>
        <p:spPr>
          <a:xfrm>
            <a:off x="8658747" y="1454394"/>
            <a:ext cx="615376" cy="615376"/>
          </a:xfrm>
          <a:prstGeom prst="ellipse">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椭圆 11"/>
          <p:cNvSpPr/>
          <p:nvPr userDrawn="1"/>
        </p:nvSpPr>
        <p:spPr>
          <a:xfrm>
            <a:off x="11574358" y="2000825"/>
            <a:ext cx="763528" cy="763528"/>
          </a:xfrm>
          <a:prstGeom prst="ellipse">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userDrawn="1"/>
        </p:nvSpPr>
        <p:spPr>
          <a:xfrm>
            <a:off x="10032409" y="750502"/>
            <a:ext cx="1250323" cy="1250323"/>
          </a:xfrm>
          <a:prstGeom prst="ellipse">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椭圆 13"/>
          <p:cNvSpPr/>
          <p:nvPr userDrawn="1"/>
        </p:nvSpPr>
        <p:spPr>
          <a:xfrm>
            <a:off x="8658747" y="5650494"/>
            <a:ext cx="736379" cy="736379"/>
          </a:xfrm>
          <a:prstGeom prst="ellipse">
            <a:avLst/>
          </a:pr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14"/>
          <p:cNvSpPr/>
          <p:nvPr userDrawn="1"/>
        </p:nvSpPr>
        <p:spPr>
          <a:xfrm>
            <a:off x="580741" y="-1385455"/>
            <a:ext cx="10993617" cy="1371600"/>
          </a:xfrm>
          <a:prstGeom prst="rect">
            <a:avLst/>
          </a:prstGeom>
          <a:solidFill>
            <a:srgbClr val="FCFCF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p:cNvSpPr/>
          <p:nvPr userDrawn="1"/>
        </p:nvSpPr>
        <p:spPr>
          <a:xfrm>
            <a:off x="580741" y="6871855"/>
            <a:ext cx="10993617" cy="1371600"/>
          </a:xfrm>
          <a:prstGeom prst="rect">
            <a:avLst/>
          </a:prstGeom>
          <a:solidFill>
            <a:srgbClr val="F2F2F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xmlns="" val="2278079765"/>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cSld name="1_标题幻灯片">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660FE25A-F59E-4A74-B665-864FD89EC222}"/>
              </a:ext>
            </a:extLst>
          </p:cNvPr>
          <p:cNvSpPr>
            <a:spLocks noGrp="1"/>
          </p:cNvSpPr>
          <p:nvPr>
            <p:ph type="ctrTitle"/>
          </p:nvPr>
        </p:nvSpPr>
        <p:spPr>
          <a:xfrm>
            <a:off x="1524000" y="1122363"/>
            <a:ext cx="9144000" cy="2387600"/>
          </a:xfrm>
          <a:prstGeom prst="rect">
            <a:avLst/>
          </a:prstGeom>
        </p:spPr>
        <p:txBody>
          <a:bodyPr anchor="b"/>
          <a:lstStyle>
            <a:lvl1pPr algn="ctr">
              <a:defRPr sz="6000"/>
            </a:lvl1pPr>
          </a:lstStyle>
          <a:p>
            <a:r>
              <a:rPr lang="zh-CN" altLang="en-US"/>
              <a:t>单击此处编辑母版标题样式</a:t>
            </a:r>
          </a:p>
        </p:txBody>
      </p:sp>
      <p:sp>
        <p:nvSpPr>
          <p:cNvPr id="3" name="副标题 2">
            <a:extLst>
              <a:ext uri="{FF2B5EF4-FFF2-40B4-BE49-F238E27FC236}">
                <a16:creationId xmlns:a16="http://schemas.microsoft.com/office/drawing/2014/main" xmlns="" id="{1A42CC18-0C10-4C0D-A0F2-E6045AE31DB4}"/>
              </a:ext>
            </a:extLst>
          </p:cNvPr>
          <p:cNvSpPr>
            <a:spLocks noGrp="1"/>
          </p:cNvSpPr>
          <p:nvPr>
            <p:ph type="subTitle" idx="1"/>
          </p:nvPr>
        </p:nvSpPr>
        <p:spPr>
          <a:xfrm>
            <a:off x="1524000" y="3602038"/>
            <a:ext cx="9144000" cy="1655762"/>
          </a:xfrm>
          <a:prstGeom prst="rect">
            <a:avLst/>
          </a:prstGeo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a:extLst>
              <a:ext uri="{FF2B5EF4-FFF2-40B4-BE49-F238E27FC236}">
                <a16:creationId xmlns:a16="http://schemas.microsoft.com/office/drawing/2014/main" xmlns="" id="{601D336C-545D-4EB5-97AD-1195B1E100BF}"/>
              </a:ext>
            </a:extLst>
          </p:cNvPr>
          <p:cNvSpPr>
            <a:spLocks noGrp="1"/>
          </p:cNvSpPr>
          <p:nvPr>
            <p:ph type="dt" sz="half" idx="10"/>
          </p:nvPr>
        </p:nvSpPr>
        <p:spPr>
          <a:xfrm>
            <a:off x="838200" y="6356350"/>
            <a:ext cx="2743200" cy="365125"/>
          </a:xfrm>
          <a:prstGeom prst="rect">
            <a:avLst/>
          </a:prstGeom>
        </p:spPr>
        <p:txBody>
          <a:bodyPr/>
          <a:lstStyle/>
          <a:p>
            <a:fld id="{66177337-1161-4CB2-8B69-3E24C9ADD514}" type="datetimeFigureOut">
              <a:rPr lang="zh-CN" altLang="en-US" smtClean="0"/>
              <a:pPr/>
              <a:t>2021/6/16</a:t>
            </a:fld>
            <a:endParaRPr lang="zh-CN" altLang="en-US"/>
          </a:p>
        </p:txBody>
      </p:sp>
      <p:sp>
        <p:nvSpPr>
          <p:cNvPr id="5" name="页脚占位符 4">
            <a:extLst>
              <a:ext uri="{FF2B5EF4-FFF2-40B4-BE49-F238E27FC236}">
                <a16:creationId xmlns:a16="http://schemas.microsoft.com/office/drawing/2014/main" xmlns="" id="{B3F62F5E-1F39-4ED3-9466-620AD89BE985}"/>
              </a:ext>
            </a:extLst>
          </p:cNvPr>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6" name="灯片编号占位符 5">
            <a:extLst>
              <a:ext uri="{FF2B5EF4-FFF2-40B4-BE49-F238E27FC236}">
                <a16:creationId xmlns:a16="http://schemas.microsoft.com/office/drawing/2014/main" xmlns="" id="{BDAB90C6-7DD8-450C-B97D-289F0B9378B3}"/>
              </a:ext>
            </a:extLst>
          </p:cNvPr>
          <p:cNvSpPr>
            <a:spLocks noGrp="1"/>
          </p:cNvSpPr>
          <p:nvPr>
            <p:ph type="sldNum" sz="quarter" idx="12"/>
          </p:nvPr>
        </p:nvSpPr>
        <p:spPr>
          <a:xfrm>
            <a:off x="8610600" y="6356350"/>
            <a:ext cx="2743200" cy="365125"/>
          </a:xfrm>
          <a:prstGeom prst="rect">
            <a:avLst/>
          </a:prstGeom>
        </p:spPr>
        <p:txBody>
          <a:bodyPr/>
          <a:lstStyle/>
          <a:p>
            <a:fld id="{2EED884B-F155-42E3-9801-487CD0C3BEE5}" type="slidenum">
              <a:rPr lang="zh-CN" altLang="en-US" smtClean="0"/>
              <a:pPr/>
              <a:t>‹#›</a:t>
            </a:fld>
            <a:endParaRPr lang="zh-CN" altLang="en-US"/>
          </a:p>
        </p:txBody>
      </p:sp>
    </p:spTree>
    <p:extLst>
      <p:ext uri="{BB962C8B-B14F-4D97-AF65-F5344CB8AC3E}">
        <p14:creationId xmlns:p14="http://schemas.microsoft.com/office/powerpoint/2010/main" xmlns="" val="93374967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2021/6/16</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xmlns="" val="373465771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2021/6/16</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xmlns="" val="203187456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2021/6/16</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xmlns="" val="28692980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2021/6/16</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xmlns="" val="221136937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2021/6/16</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xmlns="" val="400736575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2.xml"/><Relationship Id="rId3" Type="http://schemas.openxmlformats.org/officeDocument/2006/relationships/slideLayout" Target="../slideLayouts/slideLayout7.xml"/><Relationship Id="rId7" Type="http://schemas.openxmlformats.org/officeDocument/2006/relationships/slideLayout" Target="../slideLayouts/slideLayout11.xml"/><Relationship Id="rId12" Type="http://schemas.openxmlformats.org/officeDocument/2006/relationships/theme" Target="../theme/theme2.xml"/><Relationship Id="rId2" Type="http://schemas.openxmlformats.org/officeDocument/2006/relationships/slideLayout" Target="../slideLayouts/slideLayout6.xml"/><Relationship Id="rId1" Type="http://schemas.openxmlformats.org/officeDocument/2006/relationships/slideLayout" Target="../slideLayouts/slideLayout5.xml"/><Relationship Id="rId6" Type="http://schemas.openxmlformats.org/officeDocument/2006/relationships/slideLayout" Target="../slideLayouts/slideLayout10.xml"/><Relationship Id="rId11" Type="http://schemas.openxmlformats.org/officeDocument/2006/relationships/slideLayout" Target="../slideLayouts/slideLayout15.xml"/><Relationship Id="rId5" Type="http://schemas.openxmlformats.org/officeDocument/2006/relationships/slideLayout" Target="../slideLayouts/slideLayout9.xml"/><Relationship Id="rId10" Type="http://schemas.openxmlformats.org/officeDocument/2006/relationships/slideLayout" Target="../slideLayouts/slideLayout14.xml"/><Relationship Id="rId4" Type="http://schemas.openxmlformats.org/officeDocument/2006/relationships/slideLayout" Target="../slideLayouts/slideLayout8.xml"/><Relationship Id="rId9" Type="http://schemas.openxmlformats.org/officeDocument/2006/relationships/slideLayout" Target="../slideLayouts/slideLayout1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xmlns="" val="61461563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5758D-A3C3-4E88-8AC0-22500507BD7E}" type="datetimeFigureOut">
              <a:rPr lang="zh-CN" altLang="en-US" smtClean="0">
                <a:solidFill>
                  <a:prstClr val="black">
                    <a:tint val="75000"/>
                  </a:prstClr>
                </a:solidFill>
              </a:rPr>
              <a:pPr/>
              <a:t>2021/6/16</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xmlns="" val="3686503261"/>
      </p:ext>
    </p:extLst>
  </p:cSld>
  <p:clrMap bg1="lt1" tx1="dk1" bg2="lt2" tx2="dk2" accent1="accent1" accent2="accent2" accent3="accent3" accent4="accent4" accent5="accent5" accent6="accent6" hlink="hlink" folHlink="folHlink"/>
  <p:sldLayoutIdLst>
    <p:sldLayoutId id="2147483654" r:id="rId1"/>
    <p:sldLayoutId id="2147483655" r:id="rId2"/>
    <p:sldLayoutId id="2147483656" r:id="rId3"/>
    <p:sldLayoutId id="2147483657" r:id="rId4"/>
    <p:sldLayoutId id="2147483658" r:id="rId5"/>
    <p:sldLayoutId id="2147483659" r:id="rId6"/>
    <p:sldLayoutId id="2147483660" r:id="rId7"/>
    <p:sldLayoutId id="2147483661" r:id="rId8"/>
    <p:sldLayoutId id="2147483662" r:id="rId9"/>
    <p:sldLayoutId id="2147483663" r:id="rId10"/>
    <p:sldLayoutId id="2147483664"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slideLayout" Target="../slideLayouts/slideLayout2.xml"/><Relationship Id="rId7" Type="http://schemas.openxmlformats.org/officeDocument/2006/relationships/image" Target="../media/image30.png"/><Relationship Id="rId2" Type="http://schemas.openxmlformats.org/officeDocument/2006/relationships/tags" Target="../tags/tag5.xml"/><Relationship Id="rId1" Type="http://schemas.openxmlformats.org/officeDocument/2006/relationships/tags" Target="../tags/tag4.xml"/><Relationship Id="rId6" Type="http://schemas.openxmlformats.org/officeDocument/2006/relationships/image" Target="../media/image29.png"/><Relationship Id="rId5" Type="http://schemas.openxmlformats.org/officeDocument/2006/relationships/image" Target="../media/image28.png"/><Relationship Id="rId4" Type="http://schemas.openxmlformats.org/officeDocument/2006/relationships/notesSlide" Target="../notesSlides/notesSlide7.xml"/></Relationships>
</file>

<file path=ppt/slides/_rels/slide11.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34.png"/><Relationship Id="rId5" Type="http://schemas.openxmlformats.org/officeDocument/2006/relationships/image" Target="../media/image33.jpeg"/><Relationship Id="rId4" Type="http://schemas.openxmlformats.org/officeDocument/2006/relationships/image" Target="../media/image32.jpeg"/></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2.xml"/><Relationship Id="rId1" Type="http://schemas.openxmlformats.org/officeDocument/2006/relationships/tags" Target="../tags/tag6.xml"/><Relationship Id="rId5" Type="http://schemas.openxmlformats.org/officeDocument/2006/relationships/image" Target="../media/image36.png"/><Relationship Id="rId4" Type="http://schemas.openxmlformats.org/officeDocument/2006/relationships/image" Target="../media/image35.png"/></Relationships>
</file>

<file path=ppt/slides/_rels/slide1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slideLayout" Target="../slideLayouts/slideLayout3.xml"/><Relationship Id="rId1" Type="http://schemas.openxmlformats.org/officeDocument/2006/relationships/tags" Target="../tags/tag7.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png"/></Relationships>
</file>

<file path=ppt/slides/_rels/slide14.xml.rels><?xml version="1.0" encoding="UTF-8" standalone="yes"?>
<Relationships xmlns="http://schemas.openxmlformats.org/package/2006/relationships"><Relationship Id="rId3" Type="http://schemas.openxmlformats.org/officeDocument/2006/relationships/image" Target="../media/image37.jpeg"/><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image" Target="../media/image40.png"/><Relationship Id="rId5" Type="http://schemas.openxmlformats.org/officeDocument/2006/relationships/image" Target="../media/image39.png"/><Relationship Id="rId4" Type="http://schemas.openxmlformats.org/officeDocument/2006/relationships/image" Target="../media/image38.jpeg"/></Relationships>
</file>

<file path=ppt/slides/_rels/slide15.xml.rels><?xml version="1.0" encoding="UTF-8" standalone="yes"?>
<Relationships xmlns="http://schemas.openxmlformats.org/package/2006/relationships"><Relationship Id="rId3" Type="http://schemas.openxmlformats.org/officeDocument/2006/relationships/image" Target="../media/image41.emf"/><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42.png"/></Relationships>
</file>

<file path=ppt/slides/_rels/slide16.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image" Target="../media/image46.png"/><Relationship Id="rId5" Type="http://schemas.openxmlformats.org/officeDocument/2006/relationships/image" Target="../media/image45.png"/><Relationship Id="rId4" Type="http://schemas.openxmlformats.org/officeDocument/2006/relationships/image" Target="../media/image44.png"/></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2.xml"/><Relationship Id="rId1" Type="http://schemas.openxmlformats.org/officeDocument/2006/relationships/tags" Target="../tags/tag8.xml"/><Relationship Id="rId6" Type="http://schemas.openxmlformats.org/officeDocument/2006/relationships/image" Target="../media/image49.png"/><Relationship Id="rId5" Type="http://schemas.openxmlformats.org/officeDocument/2006/relationships/image" Target="../media/image48.png"/><Relationship Id="rId4" Type="http://schemas.openxmlformats.org/officeDocument/2006/relationships/image" Target="../media/image47.png"/></Relationships>
</file>

<file path=ppt/slides/_rels/slide1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slideLayout" Target="../slideLayouts/slideLayout3.xml"/><Relationship Id="rId1" Type="http://schemas.openxmlformats.org/officeDocument/2006/relationships/tags" Target="../tags/tag9.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png"/></Relationships>
</file>

<file path=ppt/slides/_rels/slide19.xml.rels><?xml version="1.0" encoding="UTF-8" standalone="yes"?>
<Relationships xmlns="http://schemas.openxmlformats.org/package/2006/relationships"><Relationship Id="rId8" Type="http://schemas.openxmlformats.org/officeDocument/2006/relationships/image" Target="../media/image51.png"/><Relationship Id="rId3" Type="http://schemas.openxmlformats.org/officeDocument/2006/relationships/tags" Target="../tags/tag12.xml"/><Relationship Id="rId7" Type="http://schemas.openxmlformats.org/officeDocument/2006/relationships/image" Target="../media/image50.png"/><Relationship Id="rId2" Type="http://schemas.openxmlformats.org/officeDocument/2006/relationships/tags" Target="../tags/tag11.xml"/><Relationship Id="rId1" Type="http://schemas.openxmlformats.org/officeDocument/2006/relationships/tags" Target="../tags/tag10.xml"/><Relationship Id="rId6" Type="http://schemas.openxmlformats.org/officeDocument/2006/relationships/notesSlide" Target="../notesSlides/notesSlide14.xml"/><Relationship Id="rId5" Type="http://schemas.openxmlformats.org/officeDocument/2006/relationships/slideLayout" Target="../slideLayouts/slideLayout2.xml"/><Relationship Id="rId4" Type="http://schemas.openxmlformats.org/officeDocument/2006/relationships/tags" Target="../tags/tag13.xml"/></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2.xml"/><Relationship Id="rId1" Type="http://schemas.openxmlformats.org/officeDocument/2006/relationships/tags" Target="../tags/tag14.xml"/><Relationship Id="rId5" Type="http://schemas.openxmlformats.org/officeDocument/2006/relationships/image" Target="../media/image53.png"/><Relationship Id="rId4" Type="http://schemas.openxmlformats.org/officeDocument/2006/relationships/image" Target="../media/image52.png"/></Relationships>
</file>

<file path=ppt/slides/_rels/slide21.xml.rels><?xml version="1.0" encoding="UTF-8" standalone="yes"?>
<Relationships xmlns="http://schemas.openxmlformats.org/package/2006/relationships"><Relationship Id="rId3" Type="http://schemas.openxmlformats.org/officeDocument/2006/relationships/image" Target="../media/image54.png"/><Relationship Id="rId7" Type="http://schemas.openxmlformats.org/officeDocument/2006/relationships/image" Target="../media/image58.png"/><Relationship Id="rId2" Type="http://schemas.openxmlformats.org/officeDocument/2006/relationships/notesSlide" Target="../notesSlides/notesSlide16.xml"/><Relationship Id="rId1" Type="http://schemas.openxmlformats.org/officeDocument/2006/relationships/slideLayout" Target="../slideLayouts/slideLayout2.xml"/><Relationship Id="rId6" Type="http://schemas.openxmlformats.org/officeDocument/2006/relationships/image" Target="../media/image57.png"/><Relationship Id="rId5" Type="http://schemas.openxmlformats.org/officeDocument/2006/relationships/image" Target="../media/image56.png"/><Relationship Id="rId4" Type="http://schemas.openxmlformats.org/officeDocument/2006/relationships/image" Target="../media/image55.png"/></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2.xml"/><Relationship Id="rId1" Type="http://schemas.openxmlformats.org/officeDocument/2006/relationships/tags" Target="../tags/tag15.xml"/><Relationship Id="rId6" Type="http://schemas.openxmlformats.org/officeDocument/2006/relationships/image" Target="../media/image61.png"/><Relationship Id="rId5" Type="http://schemas.openxmlformats.org/officeDocument/2006/relationships/image" Target="../media/image60.png"/><Relationship Id="rId4" Type="http://schemas.openxmlformats.org/officeDocument/2006/relationships/image" Target="../media/image59.png"/></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2.xml"/><Relationship Id="rId1" Type="http://schemas.openxmlformats.org/officeDocument/2006/relationships/tags" Target="../tags/tag16.xml"/><Relationship Id="rId6" Type="http://schemas.openxmlformats.org/officeDocument/2006/relationships/image" Target="../media/image64.png"/><Relationship Id="rId5" Type="http://schemas.openxmlformats.org/officeDocument/2006/relationships/image" Target="../media/image63.png"/><Relationship Id="rId4" Type="http://schemas.openxmlformats.org/officeDocument/2006/relationships/image" Target="../media/image62.jpeg"/></Relationships>
</file>

<file path=ppt/slides/_rels/slide24.xml.rels><?xml version="1.0" encoding="UTF-8" standalone="yes"?>
<Relationships xmlns="http://schemas.openxmlformats.org/package/2006/relationships"><Relationship Id="rId8" Type="http://schemas.openxmlformats.org/officeDocument/2006/relationships/hyperlink" Target="https://www.xbdown.com/pptjiaocheng/" TargetMode="External"/><Relationship Id="rId3" Type="http://schemas.openxmlformats.org/officeDocument/2006/relationships/hyperlink" Target="http://www.xbdown.com/pptmoban/" TargetMode="External"/><Relationship Id="rId7" Type="http://schemas.openxmlformats.org/officeDocument/2006/relationships/hyperlink" Target="https://www.xbdown.com/pptsucai/" TargetMode="External"/><Relationship Id="rId2" Type="http://schemas.openxmlformats.org/officeDocument/2006/relationships/notesSlide" Target="../notesSlides/notesSlide19.xml"/><Relationship Id="rId1" Type="http://schemas.openxmlformats.org/officeDocument/2006/relationships/slideLayout" Target="../slideLayouts/slideLayout11.xml"/><Relationship Id="rId6" Type="http://schemas.openxmlformats.org/officeDocument/2006/relationships/hyperlink" Target="https://www.xbdown.com/ppttubiao/" TargetMode="External"/><Relationship Id="rId5" Type="http://schemas.openxmlformats.org/officeDocument/2006/relationships/hyperlink" Target="https://www.xbdown.com/pptbeijing/" TargetMode="External"/><Relationship Id="rId4" Type="http://schemas.openxmlformats.org/officeDocument/2006/relationships/hyperlink" Target="http://www.xbdown.com/jierippt/" TargetMode="External"/><Relationship Id="rId9" Type="http://schemas.openxmlformats.org/officeDocument/2006/relationships/hyperlink" Target="http://www.xbdown.com/fonts/"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slideLayout" Target="../slideLayouts/slideLayout3.xml"/><Relationship Id="rId1" Type="http://schemas.openxmlformats.org/officeDocument/2006/relationships/tags" Target="../tags/tag1.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png"/></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2.xml"/><Relationship Id="rId1" Type="http://schemas.openxmlformats.org/officeDocument/2006/relationships/tags" Target="../tags/tag2.xml"/><Relationship Id="rId6" Type="http://schemas.openxmlformats.org/officeDocument/2006/relationships/image" Target="../media/image16.png"/><Relationship Id="rId5" Type="http://schemas.openxmlformats.org/officeDocument/2006/relationships/image" Target="../media/image15.emf"/><Relationship Id="rId4" Type="http://schemas.openxmlformats.org/officeDocument/2006/relationships/image" Target="../media/image14.emf"/></Relationships>
</file>

<file path=ppt/slides/_rels/slide5.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18.png"/></Relationships>
</file>

<file path=ppt/slides/_rels/slide6.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21.png"/><Relationship Id="rId4" Type="http://schemas.openxmlformats.org/officeDocument/2006/relationships/image" Target="../media/image20.png"/></Relationships>
</file>

<file path=ppt/slides/_rels/slide7.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25.png"/><Relationship Id="rId5" Type="http://schemas.openxmlformats.org/officeDocument/2006/relationships/image" Target="../media/image24.jpeg"/><Relationship Id="rId4" Type="http://schemas.openxmlformats.org/officeDocument/2006/relationships/image" Target="../media/image23.jpeg"/></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slideLayout" Target="../slideLayouts/slideLayout3.xml"/><Relationship Id="rId1" Type="http://schemas.openxmlformats.org/officeDocument/2006/relationships/tags" Target="../tags/tag3.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png"/></Relationships>
</file>

<file path=ppt/slides/_rels/slide9.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2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2949566" y="888730"/>
            <a:ext cx="7245313" cy="5328811"/>
          </a:xfrm>
          <a:prstGeom prst="rect">
            <a:avLst/>
          </a:prstGeom>
        </p:spPr>
      </p:pic>
      <p:sp>
        <p:nvSpPr>
          <p:cNvPr id="22" name="文本框 21"/>
          <p:cNvSpPr txBox="1"/>
          <p:nvPr/>
        </p:nvSpPr>
        <p:spPr>
          <a:xfrm>
            <a:off x="4356740" y="2692229"/>
            <a:ext cx="3583032" cy="1107996"/>
          </a:xfrm>
          <a:prstGeom prst="rect">
            <a:avLst/>
          </a:prstGeom>
          <a:noFill/>
        </p:spPr>
        <p:txBody>
          <a:bodyPr wrap="none" rtlCol="0">
            <a:spAutoFit/>
          </a:bodyPr>
          <a:lstStyle/>
          <a:p>
            <a:pPr algn="ctr"/>
            <a:r>
              <a:rPr lang="zh-CN" altLang="en-US" sz="6600" b="1" dirty="0" smtClean="0">
                <a:solidFill>
                  <a:srgbClr val="1E1408"/>
                </a:solidFill>
                <a:effectLst>
                  <a:outerShdw blurRad="38100" dist="38100" dir="2700000" algn="tl">
                    <a:srgbClr val="000000">
                      <a:alpha val="43137"/>
                    </a:srgbClr>
                  </a:outerShdw>
                </a:effectLst>
                <a:latin typeface="方正卡通简体" panose="03000509000000000000" pitchFamily="65" charset="-122"/>
                <a:ea typeface="方正卡通简体" panose="03000509000000000000" pitchFamily="65" charset="-122"/>
              </a:rPr>
              <a:t>卡通说课</a:t>
            </a:r>
            <a:endParaRPr lang="zh-CN" altLang="en-US" sz="6600" b="1" dirty="0">
              <a:solidFill>
                <a:srgbClr val="1E1408"/>
              </a:solidFill>
              <a:effectLst>
                <a:outerShdw blurRad="38100" dist="38100" dir="2700000" algn="tl">
                  <a:srgbClr val="000000">
                    <a:alpha val="43137"/>
                  </a:srgbClr>
                </a:outerShdw>
              </a:effectLst>
              <a:latin typeface="方正卡通简体" panose="03000509000000000000" pitchFamily="65" charset="-122"/>
              <a:ea typeface="方正卡通简体" panose="03000509000000000000" pitchFamily="65" charset="-122"/>
            </a:endParaRPr>
          </a:p>
        </p:txBody>
      </p:sp>
      <p:sp>
        <p:nvSpPr>
          <p:cNvPr id="23" name="文本框 22"/>
          <p:cNvSpPr txBox="1"/>
          <p:nvPr/>
        </p:nvSpPr>
        <p:spPr>
          <a:xfrm>
            <a:off x="4280895" y="3760932"/>
            <a:ext cx="4301177" cy="707886"/>
          </a:xfrm>
          <a:prstGeom prst="rect">
            <a:avLst/>
          </a:prstGeom>
          <a:noFill/>
        </p:spPr>
        <p:txBody>
          <a:bodyPr wrap="none" rtlCol="0">
            <a:spAutoFit/>
          </a:bodyPr>
          <a:lstStyle/>
          <a:p>
            <a:pPr algn="ctr"/>
            <a:r>
              <a:rPr lang="zh-CN" altLang="en-US" sz="4000" b="1" dirty="0" smtClean="0">
                <a:solidFill>
                  <a:srgbClr val="1E1408"/>
                </a:solidFill>
                <a:effectLst>
                  <a:outerShdw blurRad="25400" dist="25400" dir="2700000" algn="tl">
                    <a:srgbClr val="000000">
                      <a:alpha val="20000"/>
                    </a:srgbClr>
                  </a:outerShdw>
                </a:effectLst>
                <a:latin typeface="方正卡通简体" panose="03000509000000000000" pitchFamily="65" charset="-122"/>
                <a:ea typeface="方正卡通简体" panose="03000509000000000000" pitchFamily="65" charset="-122"/>
              </a:rPr>
              <a:t>校园</a:t>
            </a:r>
            <a:r>
              <a:rPr lang="zh-CN" altLang="en-US" sz="4000" b="1" dirty="0" smtClean="0">
                <a:solidFill>
                  <a:srgbClr val="ED6D34"/>
                </a:solidFill>
                <a:effectLst>
                  <a:outerShdw blurRad="25400" dist="25400" dir="2700000" algn="tl">
                    <a:srgbClr val="000000">
                      <a:alpha val="20000"/>
                    </a:srgbClr>
                  </a:outerShdw>
                </a:effectLst>
                <a:latin typeface="方正卡通简体" panose="03000509000000000000" pitchFamily="65" charset="-122"/>
                <a:ea typeface="方正卡通简体" panose="03000509000000000000" pitchFamily="65" charset="-122"/>
              </a:rPr>
              <a:t>儿童卡通</a:t>
            </a:r>
            <a:r>
              <a:rPr lang="zh-CN" altLang="en-US" sz="4000" b="1" dirty="0" smtClean="0">
                <a:solidFill>
                  <a:srgbClr val="1E1408"/>
                </a:solidFill>
                <a:effectLst>
                  <a:outerShdw blurRad="25400" dist="25400" dir="2700000" algn="tl">
                    <a:srgbClr val="000000">
                      <a:alpha val="20000"/>
                    </a:srgbClr>
                  </a:outerShdw>
                </a:effectLst>
                <a:latin typeface="方正卡通简体" panose="03000509000000000000" pitchFamily="65" charset="-122"/>
                <a:ea typeface="方正卡通简体" panose="03000509000000000000" pitchFamily="65" charset="-122"/>
              </a:rPr>
              <a:t>课件</a:t>
            </a:r>
            <a:endParaRPr lang="zh-CN" altLang="en-US" sz="4000" b="1" dirty="0">
              <a:solidFill>
                <a:srgbClr val="1E1408"/>
              </a:solidFill>
              <a:effectLst>
                <a:outerShdw blurRad="25400" dist="25400" dir="2700000" algn="tl">
                  <a:srgbClr val="000000">
                    <a:alpha val="20000"/>
                  </a:srgbClr>
                </a:outerShdw>
              </a:effectLst>
              <a:latin typeface="方正卡通简体" panose="03000509000000000000" pitchFamily="65" charset="-122"/>
              <a:ea typeface="方正卡通简体" panose="03000509000000000000" pitchFamily="65" charset="-122"/>
            </a:endParaRPr>
          </a:p>
        </p:txBody>
      </p:sp>
      <p:sp>
        <p:nvSpPr>
          <p:cNvPr id="28" name="文本框 27"/>
          <p:cNvSpPr txBox="1"/>
          <p:nvPr/>
        </p:nvSpPr>
        <p:spPr>
          <a:xfrm>
            <a:off x="9825731" y="5985690"/>
            <a:ext cx="1475083" cy="400110"/>
          </a:xfrm>
          <a:prstGeom prst="rect">
            <a:avLst/>
          </a:prstGeom>
          <a:noFill/>
        </p:spPr>
        <p:txBody>
          <a:bodyPr wrap="none" rtlCol="0">
            <a:spAutoFit/>
          </a:bodyPr>
          <a:lstStyle/>
          <a:p>
            <a:pPr algn="ctr"/>
            <a:r>
              <a:rPr lang="zh-CN" altLang="en-US" sz="2000" b="1" dirty="0" smtClean="0">
                <a:solidFill>
                  <a:srgbClr val="1E1408"/>
                </a:solidFill>
                <a:effectLst>
                  <a:outerShdw blurRad="25400" dist="25400" dir="2700000" algn="tl">
                    <a:srgbClr val="000000">
                      <a:alpha val="20000"/>
                    </a:srgbClr>
                  </a:outerShdw>
                </a:effectLst>
                <a:latin typeface="方正卡通简体" panose="03000509000000000000" pitchFamily="65" charset="-122"/>
                <a:ea typeface="方正卡通简体" panose="03000509000000000000" pitchFamily="65" charset="-122"/>
              </a:rPr>
              <a:t>小（二）班</a:t>
            </a:r>
            <a:endParaRPr lang="zh-CN" altLang="en-US" sz="2000" b="1" dirty="0">
              <a:solidFill>
                <a:srgbClr val="1E1408"/>
              </a:solidFill>
              <a:effectLst>
                <a:outerShdw blurRad="25400" dist="25400" dir="2700000" algn="tl">
                  <a:srgbClr val="000000">
                    <a:alpha val="20000"/>
                  </a:srgbClr>
                </a:outerShdw>
              </a:effectLst>
              <a:latin typeface="方正卡通简体" panose="03000509000000000000" pitchFamily="65" charset="-122"/>
              <a:ea typeface="方正卡通简体" panose="03000509000000000000" pitchFamily="65" charset="-122"/>
            </a:endParaRPr>
          </a:p>
        </p:txBody>
      </p:sp>
      <p:pic>
        <p:nvPicPr>
          <p:cNvPr id="10" name="图片 9"/>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flipH="1">
            <a:off x="8053427" y="-385043"/>
            <a:ext cx="3859349" cy="3859349"/>
          </a:xfrm>
          <a:prstGeom prst="rect">
            <a:avLst/>
          </a:prstGeom>
        </p:spPr>
      </p:pic>
      <p:pic>
        <p:nvPicPr>
          <p:cNvPr id="13" name="图片 12"/>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a:off x="425992" y="3394128"/>
            <a:ext cx="3076350" cy="3533723"/>
          </a:xfrm>
          <a:prstGeom prst="rect">
            <a:avLst/>
          </a:prstGeom>
          <a:effectLst>
            <a:outerShdw blurRad="50800" dist="38100" dir="2700000" algn="tl" rotWithShape="0">
              <a:prstClr val="black">
                <a:alpha val="20000"/>
              </a:prstClr>
            </a:outerShdw>
          </a:effectLst>
        </p:spPr>
      </p:pic>
      <p:pic>
        <p:nvPicPr>
          <p:cNvPr id="25" name="图片 24"/>
          <p:cNvPicPr>
            <a:picLocks noChangeAspect="1"/>
          </p:cNvPicPr>
          <p:nvPr/>
        </p:nvPicPr>
        <p:blipFill>
          <a:blip r:embed="rId5" cstate="print">
            <a:extLst>
              <a:ext uri="{28A0092B-C50C-407E-A947-70E740481C1C}">
                <a14:useLocalDpi xmlns:a14="http://schemas.microsoft.com/office/drawing/2010/main" xmlns="" val="0"/>
              </a:ext>
            </a:extLst>
          </a:blip>
          <a:stretch>
            <a:fillRect/>
          </a:stretch>
        </p:blipFill>
        <p:spPr>
          <a:xfrm>
            <a:off x="5805522" y="2188822"/>
            <a:ext cx="847933" cy="701292"/>
          </a:xfrm>
          <a:prstGeom prst="rect">
            <a:avLst/>
          </a:prstGeom>
        </p:spPr>
      </p:pic>
      <p:pic>
        <p:nvPicPr>
          <p:cNvPr id="3" name="图片 2"/>
          <p:cNvPicPr>
            <a:picLocks noChangeAspect="1"/>
          </p:cNvPicPr>
          <p:nvPr/>
        </p:nvPicPr>
        <p:blipFill rotWithShape="1">
          <a:blip r:embed="rId6" cstate="print">
            <a:extLst>
              <a:ext uri="{28A0092B-C50C-407E-A947-70E740481C1C}">
                <a14:useLocalDpi xmlns:a14="http://schemas.microsoft.com/office/drawing/2010/main" xmlns="" val="0"/>
              </a:ext>
            </a:extLst>
          </a:blip>
          <a:srcRect t="18080" b="23905"/>
          <a:stretch/>
        </p:blipFill>
        <p:spPr>
          <a:xfrm>
            <a:off x="8735391" y="5938479"/>
            <a:ext cx="1028484" cy="596684"/>
          </a:xfrm>
          <a:prstGeom prst="rect">
            <a:avLst/>
          </a:prstGeom>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xmlns="" val="2690201378"/>
      </p:ext>
    </p:extLst>
  </p:cSld>
  <p:clrMapOvr>
    <a:masterClrMapping/>
  </p:clrMapOvr>
  <mc:AlternateContent xmlns:mc="http://schemas.openxmlformats.org/markup-compatibility/2006">
    <mc:Choice xmlns:p14="http://schemas.microsoft.com/office/powerpoint/2010/main" xmlns="" Requires="p14">
      <p:transition spd="slow" p14:dur="1400" advClick="0" advTm="0">
        <p14:ripp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ppt_x"/>
                                          </p:val>
                                        </p:tav>
                                        <p:tav tm="100000">
                                          <p:val>
                                            <p:strVal val="#ppt_x"/>
                                          </p:val>
                                        </p:tav>
                                      </p:tavLst>
                                    </p:anim>
                                    <p:anim calcmode="lin" valueType="num">
                                      <p:cBhvr additive="base">
                                        <p:cTn id="8" dur="500" fill="hold"/>
                                        <p:tgtEl>
                                          <p:spTgt spid="13"/>
                                        </p:tgtEl>
                                        <p:attrNameLst>
                                          <p:attrName>ppt_y</p:attrName>
                                        </p:attrNameLst>
                                      </p:cBhvr>
                                      <p:tavLst>
                                        <p:tav tm="0">
                                          <p:val>
                                            <p:strVal val="1+#ppt_h/2"/>
                                          </p:val>
                                        </p:tav>
                                        <p:tav tm="100000">
                                          <p:val>
                                            <p:strVal val="#ppt_y"/>
                                          </p:val>
                                        </p:tav>
                                      </p:tavLst>
                                    </p:anim>
                                  </p:childTnLst>
                                </p:cTn>
                              </p:par>
                              <p:par>
                                <p:cTn id="9" presetID="47" presetClass="entr" presetSubtype="0" fill="hold" nodeType="with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fade">
                                      <p:cBhvr>
                                        <p:cTn id="11" dur="1000"/>
                                        <p:tgtEl>
                                          <p:spTgt spid="4"/>
                                        </p:tgtEl>
                                      </p:cBhvr>
                                    </p:animEffect>
                                    <p:anim calcmode="lin" valueType="num">
                                      <p:cBhvr>
                                        <p:cTn id="12" dur="1000" fill="hold"/>
                                        <p:tgtEl>
                                          <p:spTgt spid="4"/>
                                        </p:tgtEl>
                                        <p:attrNameLst>
                                          <p:attrName>ppt_x</p:attrName>
                                        </p:attrNameLst>
                                      </p:cBhvr>
                                      <p:tavLst>
                                        <p:tav tm="0">
                                          <p:val>
                                            <p:strVal val="#ppt_x"/>
                                          </p:val>
                                        </p:tav>
                                        <p:tav tm="100000">
                                          <p:val>
                                            <p:strVal val="#ppt_x"/>
                                          </p:val>
                                        </p:tav>
                                      </p:tavLst>
                                    </p:anim>
                                    <p:anim calcmode="lin" valueType="num">
                                      <p:cBhvr>
                                        <p:cTn id="13" dur="1000" fill="hold"/>
                                        <p:tgtEl>
                                          <p:spTgt spid="4"/>
                                        </p:tgtEl>
                                        <p:attrNameLst>
                                          <p:attrName>ppt_y</p:attrName>
                                        </p:attrNameLst>
                                      </p:cBhvr>
                                      <p:tavLst>
                                        <p:tav tm="0">
                                          <p:val>
                                            <p:strVal val="#ppt_y-.1"/>
                                          </p:val>
                                        </p:tav>
                                        <p:tav tm="100000">
                                          <p:val>
                                            <p:strVal val="#ppt_y"/>
                                          </p:val>
                                        </p:tav>
                                      </p:tavLst>
                                    </p:anim>
                                  </p:childTnLst>
                                </p:cTn>
                              </p:par>
                              <p:par>
                                <p:cTn id="14" presetID="42" presetClass="entr" presetSubtype="0" fill="hold" nodeType="withEffect">
                                  <p:stCondLst>
                                    <p:cond delay="250"/>
                                  </p:stCondLst>
                                  <p:childTnLst>
                                    <p:set>
                                      <p:cBhvr>
                                        <p:cTn id="15" dur="1" fill="hold">
                                          <p:stCondLst>
                                            <p:cond delay="0"/>
                                          </p:stCondLst>
                                        </p:cTn>
                                        <p:tgtEl>
                                          <p:spTgt spid="10"/>
                                        </p:tgtEl>
                                        <p:attrNameLst>
                                          <p:attrName>style.visibility</p:attrName>
                                        </p:attrNameLst>
                                      </p:cBhvr>
                                      <p:to>
                                        <p:strVal val="visible"/>
                                      </p:to>
                                    </p:set>
                                    <p:animEffect transition="in" filter="fade">
                                      <p:cBhvr>
                                        <p:cTn id="16" dur="1000"/>
                                        <p:tgtEl>
                                          <p:spTgt spid="10"/>
                                        </p:tgtEl>
                                      </p:cBhvr>
                                    </p:animEffect>
                                    <p:anim calcmode="lin" valueType="num">
                                      <p:cBhvr>
                                        <p:cTn id="17" dur="1000" fill="hold"/>
                                        <p:tgtEl>
                                          <p:spTgt spid="10"/>
                                        </p:tgtEl>
                                        <p:attrNameLst>
                                          <p:attrName>ppt_x</p:attrName>
                                        </p:attrNameLst>
                                      </p:cBhvr>
                                      <p:tavLst>
                                        <p:tav tm="0">
                                          <p:val>
                                            <p:strVal val="#ppt_x"/>
                                          </p:val>
                                        </p:tav>
                                        <p:tav tm="100000">
                                          <p:val>
                                            <p:strVal val="#ppt_x"/>
                                          </p:val>
                                        </p:tav>
                                      </p:tavLst>
                                    </p:anim>
                                    <p:anim calcmode="lin" valueType="num">
                                      <p:cBhvr>
                                        <p:cTn id="18" dur="1000" fill="hold"/>
                                        <p:tgtEl>
                                          <p:spTgt spid="10"/>
                                        </p:tgtEl>
                                        <p:attrNameLst>
                                          <p:attrName>ppt_y</p:attrName>
                                        </p:attrNameLst>
                                      </p:cBhvr>
                                      <p:tavLst>
                                        <p:tav tm="0">
                                          <p:val>
                                            <p:strVal val="#ppt_y+.1"/>
                                          </p:val>
                                        </p:tav>
                                        <p:tav tm="100000">
                                          <p:val>
                                            <p:strVal val="#ppt_y"/>
                                          </p:val>
                                        </p:tav>
                                      </p:tavLst>
                                    </p:anim>
                                  </p:childTnLst>
                                </p:cTn>
                              </p:par>
                              <p:par>
                                <p:cTn id="19" presetID="26" presetClass="entr" presetSubtype="0" fill="hold" grpId="0" nodeType="withEffect">
                                  <p:stCondLst>
                                    <p:cond delay="250"/>
                                  </p:stCondLst>
                                  <p:childTnLst>
                                    <p:set>
                                      <p:cBhvr>
                                        <p:cTn id="20" dur="1" fill="hold">
                                          <p:stCondLst>
                                            <p:cond delay="0"/>
                                          </p:stCondLst>
                                        </p:cTn>
                                        <p:tgtEl>
                                          <p:spTgt spid="22"/>
                                        </p:tgtEl>
                                        <p:attrNameLst>
                                          <p:attrName>style.visibility</p:attrName>
                                        </p:attrNameLst>
                                      </p:cBhvr>
                                      <p:to>
                                        <p:strVal val="visible"/>
                                      </p:to>
                                    </p:set>
                                    <p:animEffect transition="in" filter="wipe(down)">
                                      <p:cBhvr>
                                        <p:cTn id="21" dur="580">
                                          <p:stCondLst>
                                            <p:cond delay="0"/>
                                          </p:stCondLst>
                                        </p:cTn>
                                        <p:tgtEl>
                                          <p:spTgt spid="22"/>
                                        </p:tgtEl>
                                      </p:cBhvr>
                                    </p:animEffect>
                                    <p:anim calcmode="lin" valueType="num">
                                      <p:cBhvr>
                                        <p:cTn id="22" dur="1822" tmFilter="0,0; 0.14,0.36; 0.43,0.73; 0.71,0.91; 1.0,1.0">
                                          <p:stCondLst>
                                            <p:cond delay="0"/>
                                          </p:stCondLst>
                                        </p:cTn>
                                        <p:tgtEl>
                                          <p:spTgt spid="22"/>
                                        </p:tgtEl>
                                        <p:attrNameLst>
                                          <p:attrName>ppt_x</p:attrName>
                                        </p:attrNameLst>
                                      </p:cBhvr>
                                      <p:tavLst>
                                        <p:tav tm="0">
                                          <p:val>
                                            <p:strVal val="#ppt_x-0.25"/>
                                          </p:val>
                                        </p:tav>
                                        <p:tav tm="100000">
                                          <p:val>
                                            <p:strVal val="#ppt_x"/>
                                          </p:val>
                                        </p:tav>
                                      </p:tavLst>
                                    </p:anim>
                                    <p:anim calcmode="lin" valueType="num">
                                      <p:cBhvr>
                                        <p:cTn id="23" dur="664" tmFilter="0.0,0.0; 0.25,0.07; 0.50,0.2; 0.75,0.467; 1.0,1.0">
                                          <p:stCondLst>
                                            <p:cond delay="0"/>
                                          </p:stCondLst>
                                        </p:cTn>
                                        <p:tgtEl>
                                          <p:spTgt spid="22"/>
                                        </p:tgtEl>
                                        <p:attrNameLst>
                                          <p:attrName>ppt_y</p:attrName>
                                        </p:attrNameLst>
                                      </p:cBhvr>
                                      <p:tavLst>
                                        <p:tav tm="0" fmla="#ppt_y-sin(pi*$)/3">
                                          <p:val>
                                            <p:fltVal val="0.5"/>
                                          </p:val>
                                        </p:tav>
                                        <p:tav tm="100000">
                                          <p:val>
                                            <p:fltVal val="1"/>
                                          </p:val>
                                        </p:tav>
                                      </p:tavLst>
                                    </p:anim>
                                    <p:anim calcmode="lin" valueType="num">
                                      <p:cBhvr>
                                        <p:cTn id="24" dur="664" tmFilter="0, 0; 0.125,0.2665; 0.25,0.4; 0.375,0.465; 0.5,0.5;  0.625,0.535; 0.75,0.6; 0.875,0.7335; 1,1">
                                          <p:stCondLst>
                                            <p:cond delay="664"/>
                                          </p:stCondLst>
                                        </p:cTn>
                                        <p:tgtEl>
                                          <p:spTgt spid="22"/>
                                        </p:tgtEl>
                                        <p:attrNameLst>
                                          <p:attrName>ppt_y</p:attrName>
                                        </p:attrNameLst>
                                      </p:cBhvr>
                                      <p:tavLst>
                                        <p:tav tm="0" fmla="#ppt_y-sin(pi*$)/9">
                                          <p:val>
                                            <p:fltVal val="0"/>
                                          </p:val>
                                        </p:tav>
                                        <p:tav tm="100000">
                                          <p:val>
                                            <p:fltVal val="1"/>
                                          </p:val>
                                        </p:tav>
                                      </p:tavLst>
                                    </p:anim>
                                    <p:anim calcmode="lin" valueType="num">
                                      <p:cBhvr>
                                        <p:cTn id="25" dur="332" tmFilter="0, 0; 0.125,0.2665; 0.25,0.4; 0.375,0.465; 0.5,0.5;  0.625,0.535; 0.75,0.6; 0.875,0.7335; 1,1">
                                          <p:stCondLst>
                                            <p:cond delay="1324"/>
                                          </p:stCondLst>
                                        </p:cTn>
                                        <p:tgtEl>
                                          <p:spTgt spid="22"/>
                                        </p:tgtEl>
                                        <p:attrNameLst>
                                          <p:attrName>ppt_y</p:attrName>
                                        </p:attrNameLst>
                                      </p:cBhvr>
                                      <p:tavLst>
                                        <p:tav tm="0" fmla="#ppt_y-sin(pi*$)/27">
                                          <p:val>
                                            <p:fltVal val="0"/>
                                          </p:val>
                                        </p:tav>
                                        <p:tav tm="100000">
                                          <p:val>
                                            <p:fltVal val="1"/>
                                          </p:val>
                                        </p:tav>
                                      </p:tavLst>
                                    </p:anim>
                                    <p:anim calcmode="lin" valueType="num">
                                      <p:cBhvr>
                                        <p:cTn id="26" dur="164" tmFilter="0, 0; 0.125,0.2665; 0.25,0.4; 0.375,0.465; 0.5,0.5;  0.625,0.535; 0.75,0.6; 0.875,0.7335; 1,1">
                                          <p:stCondLst>
                                            <p:cond delay="1656"/>
                                          </p:stCondLst>
                                        </p:cTn>
                                        <p:tgtEl>
                                          <p:spTgt spid="22"/>
                                        </p:tgtEl>
                                        <p:attrNameLst>
                                          <p:attrName>ppt_y</p:attrName>
                                        </p:attrNameLst>
                                      </p:cBhvr>
                                      <p:tavLst>
                                        <p:tav tm="0" fmla="#ppt_y-sin(pi*$)/81">
                                          <p:val>
                                            <p:fltVal val="0"/>
                                          </p:val>
                                        </p:tav>
                                        <p:tav tm="100000">
                                          <p:val>
                                            <p:fltVal val="1"/>
                                          </p:val>
                                        </p:tav>
                                      </p:tavLst>
                                    </p:anim>
                                    <p:animScale>
                                      <p:cBhvr>
                                        <p:cTn id="27" dur="26">
                                          <p:stCondLst>
                                            <p:cond delay="650"/>
                                          </p:stCondLst>
                                        </p:cTn>
                                        <p:tgtEl>
                                          <p:spTgt spid="22"/>
                                        </p:tgtEl>
                                      </p:cBhvr>
                                      <p:to x="100000" y="60000"/>
                                    </p:animScale>
                                    <p:animScale>
                                      <p:cBhvr>
                                        <p:cTn id="28" dur="166" decel="50000">
                                          <p:stCondLst>
                                            <p:cond delay="676"/>
                                          </p:stCondLst>
                                        </p:cTn>
                                        <p:tgtEl>
                                          <p:spTgt spid="22"/>
                                        </p:tgtEl>
                                      </p:cBhvr>
                                      <p:to x="100000" y="100000"/>
                                    </p:animScale>
                                    <p:animScale>
                                      <p:cBhvr>
                                        <p:cTn id="29" dur="26">
                                          <p:stCondLst>
                                            <p:cond delay="1312"/>
                                          </p:stCondLst>
                                        </p:cTn>
                                        <p:tgtEl>
                                          <p:spTgt spid="22"/>
                                        </p:tgtEl>
                                      </p:cBhvr>
                                      <p:to x="100000" y="80000"/>
                                    </p:animScale>
                                    <p:animScale>
                                      <p:cBhvr>
                                        <p:cTn id="30" dur="166" decel="50000">
                                          <p:stCondLst>
                                            <p:cond delay="1338"/>
                                          </p:stCondLst>
                                        </p:cTn>
                                        <p:tgtEl>
                                          <p:spTgt spid="22"/>
                                        </p:tgtEl>
                                      </p:cBhvr>
                                      <p:to x="100000" y="100000"/>
                                    </p:animScale>
                                    <p:animScale>
                                      <p:cBhvr>
                                        <p:cTn id="31" dur="26">
                                          <p:stCondLst>
                                            <p:cond delay="1642"/>
                                          </p:stCondLst>
                                        </p:cTn>
                                        <p:tgtEl>
                                          <p:spTgt spid="22"/>
                                        </p:tgtEl>
                                      </p:cBhvr>
                                      <p:to x="100000" y="90000"/>
                                    </p:animScale>
                                    <p:animScale>
                                      <p:cBhvr>
                                        <p:cTn id="32" dur="166" decel="50000">
                                          <p:stCondLst>
                                            <p:cond delay="1668"/>
                                          </p:stCondLst>
                                        </p:cTn>
                                        <p:tgtEl>
                                          <p:spTgt spid="22"/>
                                        </p:tgtEl>
                                      </p:cBhvr>
                                      <p:to x="100000" y="100000"/>
                                    </p:animScale>
                                    <p:animScale>
                                      <p:cBhvr>
                                        <p:cTn id="33" dur="26">
                                          <p:stCondLst>
                                            <p:cond delay="1808"/>
                                          </p:stCondLst>
                                        </p:cTn>
                                        <p:tgtEl>
                                          <p:spTgt spid="22"/>
                                        </p:tgtEl>
                                      </p:cBhvr>
                                      <p:to x="100000" y="95000"/>
                                    </p:animScale>
                                    <p:animScale>
                                      <p:cBhvr>
                                        <p:cTn id="34" dur="166" decel="50000">
                                          <p:stCondLst>
                                            <p:cond delay="1834"/>
                                          </p:stCondLst>
                                        </p:cTn>
                                        <p:tgtEl>
                                          <p:spTgt spid="22"/>
                                        </p:tgtEl>
                                      </p:cBhvr>
                                      <p:to x="100000" y="100000"/>
                                    </p:animScale>
                                  </p:childTnLst>
                                </p:cTn>
                              </p:par>
                              <p:par>
                                <p:cTn id="35" presetID="41" presetClass="entr" presetSubtype="0" fill="hold" grpId="0" nodeType="withEffect">
                                  <p:stCondLst>
                                    <p:cond delay="750"/>
                                  </p:stCondLst>
                                  <p:iterate type="lt">
                                    <p:tmPct val="10000"/>
                                  </p:iterate>
                                  <p:childTnLst>
                                    <p:set>
                                      <p:cBhvr>
                                        <p:cTn id="36" dur="1" fill="hold">
                                          <p:stCondLst>
                                            <p:cond delay="0"/>
                                          </p:stCondLst>
                                        </p:cTn>
                                        <p:tgtEl>
                                          <p:spTgt spid="23"/>
                                        </p:tgtEl>
                                        <p:attrNameLst>
                                          <p:attrName>style.visibility</p:attrName>
                                        </p:attrNameLst>
                                      </p:cBhvr>
                                      <p:to>
                                        <p:strVal val="visible"/>
                                      </p:to>
                                    </p:set>
                                    <p:anim calcmode="lin" valueType="num">
                                      <p:cBhvr>
                                        <p:cTn id="37" dur="500" fill="hold"/>
                                        <p:tgtEl>
                                          <p:spTgt spid="23"/>
                                        </p:tgtEl>
                                        <p:attrNameLst>
                                          <p:attrName>ppt_x</p:attrName>
                                        </p:attrNameLst>
                                      </p:cBhvr>
                                      <p:tavLst>
                                        <p:tav tm="0">
                                          <p:val>
                                            <p:strVal val="#ppt_x"/>
                                          </p:val>
                                        </p:tav>
                                        <p:tav tm="50000">
                                          <p:val>
                                            <p:strVal val="#ppt_x+.1"/>
                                          </p:val>
                                        </p:tav>
                                        <p:tav tm="100000">
                                          <p:val>
                                            <p:strVal val="#ppt_x"/>
                                          </p:val>
                                        </p:tav>
                                      </p:tavLst>
                                    </p:anim>
                                    <p:anim calcmode="lin" valueType="num">
                                      <p:cBhvr>
                                        <p:cTn id="38" dur="500" fill="hold"/>
                                        <p:tgtEl>
                                          <p:spTgt spid="23"/>
                                        </p:tgtEl>
                                        <p:attrNameLst>
                                          <p:attrName>ppt_y</p:attrName>
                                        </p:attrNameLst>
                                      </p:cBhvr>
                                      <p:tavLst>
                                        <p:tav tm="0">
                                          <p:val>
                                            <p:strVal val="#ppt_y"/>
                                          </p:val>
                                        </p:tav>
                                        <p:tav tm="100000">
                                          <p:val>
                                            <p:strVal val="#ppt_y"/>
                                          </p:val>
                                        </p:tav>
                                      </p:tavLst>
                                    </p:anim>
                                    <p:anim calcmode="lin" valueType="num">
                                      <p:cBhvr>
                                        <p:cTn id="39" dur="500" fill="hold"/>
                                        <p:tgtEl>
                                          <p:spTgt spid="23"/>
                                        </p:tgtEl>
                                        <p:attrNameLst>
                                          <p:attrName>ppt_h</p:attrName>
                                        </p:attrNameLst>
                                      </p:cBhvr>
                                      <p:tavLst>
                                        <p:tav tm="0">
                                          <p:val>
                                            <p:strVal val="#ppt_h/10"/>
                                          </p:val>
                                        </p:tav>
                                        <p:tav tm="50000">
                                          <p:val>
                                            <p:strVal val="#ppt_h+.01"/>
                                          </p:val>
                                        </p:tav>
                                        <p:tav tm="100000">
                                          <p:val>
                                            <p:strVal val="#ppt_h"/>
                                          </p:val>
                                        </p:tav>
                                      </p:tavLst>
                                    </p:anim>
                                    <p:anim calcmode="lin" valueType="num">
                                      <p:cBhvr>
                                        <p:cTn id="40" dur="500" fill="hold"/>
                                        <p:tgtEl>
                                          <p:spTgt spid="23"/>
                                        </p:tgtEl>
                                        <p:attrNameLst>
                                          <p:attrName>ppt_w</p:attrName>
                                        </p:attrNameLst>
                                      </p:cBhvr>
                                      <p:tavLst>
                                        <p:tav tm="0">
                                          <p:val>
                                            <p:strVal val="#ppt_w/10"/>
                                          </p:val>
                                        </p:tav>
                                        <p:tav tm="50000">
                                          <p:val>
                                            <p:strVal val="#ppt_w+.01"/>
                                          </p:val>
                                        </p:tav>
                                        <p:tav tm="100000">
                                          <p:val>
                                            <p:strVal val="#ppt_w"/>
                                          </p:val>
                                        </p:tav>
                                      </p:tavLst>
                                    </p:anim>
                                    <p:animEffect transition="in" filter="fade">
                                      <p:cBhvr>
                                        <p:cTn id="41" dur="500" tmFilter="0,0; .5, 1; 1, 1"/>
                                        <p:tgtEl>
                                          <p:spTgt spid="23"/>
                                        </p:tgtEl>
                                      </p:cBhvr>
                                    </p:animEffect>
                                  </p:childTnLst>
                                </p:cTn>
                              </p:par>
                              <p:par>
                                <p:cTn id="42" presetID="42" presetClass="entr" presetSubtype="0" fill="hold" nodeType="withEffect">
                                  <p:stCondLst>
                                    <p:cond delay="750"/>
                                  </p:stCondLst>
                                  <p:childTnLst>
                                    <p:set>
                                      <p:cBhvr>
                                        <p:cTn id="43" dur="1" fill="hold">
                                          <p:stCondLst>
                                            <p:cond delay="0"/>
                                          </p:stCondLst>
                                        </p:cTn>
                                        <p:tgtEl>
                                          <p:spTgt spid="25"/>
                                        </p:tgtEl>
                                        <p:attrNameLst>
                                          <p:attrName>style.visibility</p:attrName>
                                        </p:attrNameLst>
                                      </p:cBhvr>
                                      <p:to>
                                        <p:strVal val="visible"/>
                                      </p:to>
                                    </p:set>
                                    <p:animEffect transition="in" filter="fade">
                                      <p:cBhvr>
                                        <p:cTn id="44" dur="1000"/>
                                        <p:tgtEl>
                                          <p:spTgt spid="25"/>
                                        </p:tgtEl>
                                      </p:cBhvr>
                                    </p:animEffect>
                                    <p:anim calcmode="lin" valueType="num">
                                      <p:cBhvr>
                                        <p:cTn id="45" dur="1000" fill="hold"/>
                                        <p:tgtEl>
                                          <p:spTgt spid="25"/>
                                        </p:tgtEl>
                                        <p:attrNameLst>
                                          <p:attrName>ppt_x</p:attrName>
                                        </p:attrNameLst>
                                      </p:cBhvr>
                                      <p:tavLst>
                                        <p:tav tm="0">
                                          <p:val>
                                            <p:strVal val="#ppt_x"/>
                                          </p:val>
                                        </p:tav>
                                        <p:tav tm="100000">
                                          <p:val>
                                            <p:strVal val="#ppt_x"/>
                                          </p:val>
                                        </p:tav>
                                      </p:tavLst>
                                    </p:anim>
                                    <p:anim calcmode="lin" valueType="num">
                                      <p:cBhvr>
                                        <p:cTn id="46" dur="1000" fill="hold"/>
                                        <p:tgtEl>
                                          <p:spTgt spid="25"/>
                                        </p:tgtEl>
                                        <p:attrNameLst>
                                          <p:attrName>ppt_y</p:attrName>
                                        </p:attrNameLst>
                                      </p:cBhvr>
                                      <p:tavLst>
                                        <p:tav tm="0">
                                          <p:val>
                                            <p:strVal val="#ppt_y+.1"/>
                                          </p:val>
                                        </p:tav>
                                        <p:tav tm="100000">
                                          <p:val>
                                            <p:strVal val="#ppt_y"/>
                                          </p:val>
                                        </p:tav>
                                      </p:tavLst>
                                    </p:anim>
                                  </p:childTnLst>
                                </p:cTn>
                              </p:par>
                              <p:par>
                                <p:cTn id="47" presetID="2" presetClass="entr" presetSubtype="2" fill="hold" nodeType="withEffect">
                                  <p:stCondLst>
                                    <p:cond delay="1500"/>
                                  </p:stCondLst>
                                  <p:childTnLst>
                                    <p:set>
                                      <p:cBhvr>
                                        <p:cTn id="48" dur="1" fill="hold">
                                          <p:stCondLst>
                                            <p:cond delay="0"/>
                                          </p:stCondLst>
                                        </p:cTn>
                                        <p:tgtEl>
                                          <p:spTgt spid="3"/>
                                        </p:tgtEl>
                                        <p:attrNameLst>
                                          <p:attrName>style.visibility</p:attrName>
                                        </p:attrNameLst>
                                      </p:cBhvr>
                                      <p:to>
                                        <p:strVal val="visible"/>
                                      </p:to>
                                    </p:set>
                                    <p:anim calcmode="lin" valueType="num">
                                      <p:cBhvr additive="base">
                                        <p:cTn id="49" dur="500" fill="hold"/>
                                        <p:tgtEl>
                                          <p:spTgt spid="3"/>
                                        </p:tgtEl>
                                        <p:attrNameLst>
                                          <p:attrName>ppt_x</p:attrName>
                                        </p:attrNameLst>
                                      </p:cBhvr>
                                      <p:tavLst>
                                        <p:tav tm="0">
                                          <p:val>
                                            <p:strVal val="1+#ppt_w/2"/>
                                          </p:val>
                                        </p:tav>
                                        <p:tav tm="100000">
                                          <p:val>
                                            <p:strVal val="#ppt_x"/>
                                          </p:val>
                                        </p:tav>
                                      </p:tavLst>
                                    </p:anim>
                                    <p:anim calcmode="lin" valueType="num">
                                      <p:cBhvr additive="base">
                                        <p:cTn id="50" dur="500" fill="hold"/>
                                        <p:tgtEl>
                                          <p:spTgt spid="3"/>
                                        </p:tgtEl>
                                        <p:attrNameLst>
                                          <p:attrName>ppt_y</p:attrName>
                                        </p:attrNameLst>
                                      </p:cBhvr>
                                      <p:tavLst>
                                        <p:tav tm="0">
                                          <p:val>
                                            <p:strVal val="#ppt_y"/>
                                          </p:val>
                                        </p:tav>
                                        <p:tav tm="100000">
                                          <p:val>
                                            <p:strVal val="#ppt_y"/>
                                          </p:val>
                                        </p:tav>
                                      </p:tavLst>
                                    </p:anim>
                                  </p:childTnLst>
                                </p:cTn>
                              </p:par>
                              <p:par>
                                <p:cTn id="51" presetID="2" presetClass="entr" presetSubtype="2" fill="hold" grpId="0" nodeType="withEffect">
                                  <p:stCondLst>
                                    <p:cond delay="1750"/>
                                  </p:stCondLst>
                                  <p:childTnLst>
                                    <p:set>
                                      <p:cBhvr>
                                        <p:cTn id="52" dur="1" fill="hold">
                                          <p:stCondLst>
                                            <p:cond delay="0"/>
                                          </p:stCondLst>
                                        </p:cTn>
                                        <p:tgtEl>
                                          <p:spTgt spid="28"/>
                                        </p:tgtEl>
                                        <p:attrNameLst>
                                          <p:attrName>style.visibility</p:attrName>
                                        </p:attrNameLst>
                                      </p:cBhvr>
                                      <p:to>
                                        <p:strVal val="visible"/>
                                      </p:to>
                                    </p:set>
                                    <p:anim calcmode="lin" valueType="num">
                                      <p:cBhvr additive="base">
                                        <p:cTn id="53" dur="500" fill="hold"/>
                                        <p:tgtEl>
                                          <p:spTgt spid="28"/>
                                        </p:tgtEl>
                                        <p:attrNameLst>
                                          <p:attrName>ppt_x</p:attrName>
                                        </p:attrNameLst>
                                      </p:cBhvr>
                                      <p:tavLst>
                                        <p:tav tm="0">
                                          <p:val>
                                            <p:strVal val="1+#ppt_w/2"/>
                                          </p:val>
                                        </p:tav>
                                        <p:tav tm="100000">
                                          <p:val>
                                            <p:strVal val="#ppt_x"/>
                                          </p:val>
                                        </p:tav>
                                      </p:tavLst>
                                    </p:anim>
                                    <p:anim calcmode="lin" valueType="num">
                                      <p:cBhvr additive="base">
                                        <p:cTn id="54" dur="500" fill="hold"/>
                                        <p:tgtEl>
                                          <p:spTgt spid="2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23" grpId="0"/>
      <p:bldP spid="28"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5" cstate="print">
            <a:extLst>
              <a:ext uri="{28A0092B-C50C-407E-A947-70E740481C1C}">
                <a14:useLocalDpi xmlns:a14="http://schemas.microsoft.com/office/drawing/2010/main" xmlns="" val="0"/>
              </a:ext>
            </a:extLst>
          </a:blip>
          <a:stretch>
            <a:fillRect/>
          </a:stretch>
        </p:blipFill>
        <p:spPr>
          <a:xfrm>
            <a:off x="5161910" y="3444261"/>
            <a:ext cx="6856195" cy="4285122"/>
          </a:xfrm>
          <a:prstGeom prst="rect">
            <a:avLst/>
          </a:prstGeom>
        </p:spPr>
      </p:pic>
      <p:pic>
        <p:nvPicPr>
          <p:cNvPr id="12" name="图片 11"/>
          <p:cNvPicPr>
            <a:picLocks noChangeAspect="1"/>
          </p:cNvPicPr>
          <p:nvPr/>
        </p:nvPicPr>
        <p:blipFill rotWithShape="1">
          <a:blip r:embed="rId6" cstate="print">
            <a:extLst>
              <a:ext uri="{28A0092B-C50C-407E-A947-70E740481C1C}">
                <a14:useLocalDpi xmlns:a14="http://schemas.microsoft.com/office/drawing/2010/main" xmlns="" val="0"/>
              </a:ext>
            </a:extLst>
          </a:blip>
          <a:srcRect/>
          <a:stretch>
            <a:fillRect/>
          </a:stretch>
        </p:blipFill>
        <p:spPr>
          <a:xfrm rot="977686">
            <a:off x="5439924" y="2838467"/>
            <a:ext cx="470535" cy="1211580"/>
          </a:xfrm>
          <a:prstGeom prst="rect">
            <a:avLst/>
          </a:prstGeom>
        </p:spPr>
      </p:pic>
      <p:grpSp>
        <p:nvGrpSpPr>
          <p:cNvPr id="14" name="组合 13"/>
          <p:cNvGrpSpPr/>
          <p:nvPr/>
        </p:nvGrpSpPr>
        <p:grpSpPr>
          <a:xfrm>
            <a:off x="6286446" y="1916257"/>
            <a:ext cx="3470910" cy="1345360"/>
            <a:chOff x="6777081" y="1137759"/>
            <a:chExt cx="3831523" cy="1458584"/>
          </a:xfrm>
        </p:grpSpPr>
        <p:sp>
          <p:nvSpPr>
            <p:cNvPr id="19" name="文本框 18"/>
            <p:cNvSpPr txBox="1"/>
            <p:nvPr/>
          </p:nvSpPr>
          <p:spPr>
            <a:xfrm>
              <a:off x="6777081" y="1561940"/>
              <a:ext cx="3831523" cy="1034403"/>
            </a:xfrm>
            <a:prstGeom prst="rect">
              <a:avLst/>
            </a:prstGeom>
            <a:noFill/>
          </p:spPr>
          <p:txBody>
            <a:bodyPr wrap="square" rtlCol="0">
              <a:spAutoFit/>
            </a:bodyPr>
            <a:lstStyle/>
            <a:p>
              <a:r>
                <a:rPr lang="zh-CN" altLang="en-US" sz="1400" dirty="0">
                  <a:latin typeface="方正卡通简体" panose="03000509000000000000" pitchFamily="65" charset="-122"/>
                  <a:ea typeface="方正卡通简体" panose="03000509000000000000" pitchFamily="65" charset="-122"/>
                </a:rPr>
                <a:t>请单击此处输入文本内容，请单击此处输入文本内容，请单击此处输入文本内容，请单击此处输入文本内容，请单击此处输入文本内容，请单击此处输入文本内容</a:t>
              </a:r>
            </a:p>
          </p:txBody>
        </p:sp>
        <p:sp>
          <p:nvSpPr>
            <p:cNvPr id="20" name="文本框 19"/>
            <p:cNvSpPr txBox="1"/>
            <p:nvPr/>
          </p:nvSpPr>
          <p:spPr>
            <a:xfrm>
              <a:off x="6818438" y="1137759"/>
              <a:ext cx="2068574" cy="432341"/>
            </a:xfrm>
            <a:prstGeom prst="rect">
              <a:avLst/>
            </a:prstGeom>
            <a:noFill/>
          </p:spPr>
          <p:txBody>
            <a:bodyPr wrap="square" rtlCol="0">
              <a:spAutoFit/>
            </a:bodyPr>
            <a:lstStyle/>
            <a:p>
              <a:r>
                <a:rPr lang="zh-CN" altLang="en-US" sz="2000" dirty="0">
                  <a:solidFill>
                    <a:srgbClr val="ED6D34"/>
                  </a:solidFill>
                  <a:latin typeface="方正卡通简体" panose="03000509000000000000" pitchFamily="65" charset="-122"/>
                  <a:ea typeface="方正卡通简体" panose="03000509000000000000" pitchFamily="65" charset="-122"/>
                </a:rPr>
                <a:t>输入标题</a:t>
              </a:r>
            </a:p>
          </p:txBody>
        </p:sp>
      </p:grpSp>
      <p:grpSp>
        <p:nvGrpSpPr>
          <p:cNvPr id="15" name="组合 14"/>
          <p:cNvGrpSpPr/>
          <p:nvPr/>
        </p:nvGrpSpPr>
        <p:grpSpPr>
          <a:xfrm>
            <a:off x="2393493" y="3872096"/>
            <a:ext cx="2980690" cy="1247405"/>
            <a:chOff x="2403195" y="2627500"/>
            <a:chExt cx="3289011" cy="1352605"/>
          </a:xfrm>
        </p:grpSpPr>
        <p:sp>
          <p:nvSpPr>
            <p:cNvPr id="21" name="文本框 20"/>
            <p:cNvSpPr txBox="1"/>
            <p:nvPr/>
          </p:nvSpPr>
          <p:spPr>
            <a:xfrm>
              <a:off x="2413385" y="2945533"/>
              <a:ext cx="3278821" cy="1034572"/>
            </a:xfrm>
            <a:prstGeom prst="rect">
              <a:avLst/>
            </a:prstGeom>
            <a:noFill/>
          </p:spPr>
          <p:txBody>
            <a:bodyPr wrap="square" rtlCol="0">
              <a:spAutoFit/>
            </a:bodyPr>
            <a:lstStyle/>
            <a:p>
              <a:r>
                <a:rPr lang="zh-CN" altLang="en-US" sz="1400" dirty="0">
                  <a:latin typeface="方正卡通简体" panose="03000509000000000000" pitchFamily="65" charset="-122"/>
                  <a:ea typeface="方正卡通简体" panose="03000509000000000000" pitchFamily="65" charset="-122"/>
                </a:rPr>
                <a:t>请单击此处输入文本内容，请单击此处输入文本内容，请单击此处输入文本内容，请单击此处输入文本内容</a:t>
              </a:r>
            </a:p>
          </p:txBody>
        </p:sp>
        <p:sp>
          <p:nvSpPr>
            <p:cNvPr id="22" name="文本框 21"/>
            <p:cNvSpPr txBox="1"/>
            <p:nvPr/>
          </p:nvSpPr>
          <p:spPr>
            <a:xfrm>
              <a:off x="2403195" y="2627500"/>
              <a:ext cx="2286332" cy="432411"/>
            </a:xfrm>
            <a:prstGeom prst="rect">
              <a:avLst/>
            </a:prstGeom>
            <a:noFill/>
          </p:spPr>
          <p:txBody>
            <a:bodyPr wrap="square" rtlCol="0">
              <a:spAutoFit/>
            </a:bodyPr>
            <a:lstStyle/>
            <a:p>
              <a:r>
                <a:rPr lang="zh-CN" altLang="en-US" sz="2000" dirty="0">
                  <a:solidFill>
                    <a:srgbClr val="ED6D34"/>
                  </a:solidFill>
                  <a:latin typeface="方正卡通简体" panose="03000509000000000000" pitchFamily="65" charset="-122"/>
                  <a:ea typeface="方正卡通简体" panose="03000509000000000000" pitchFamily="65" charset="-122"/>
                </a:rPr>
                <a:t>输入标题</a:t>
              </a:r>
            </a:p>
          </p:txBody>
        </p:sp>
      </p:grpSp>
      <p:pic>
        <p:nvPicPr>
          <p:cNvPr id="23" name="图片 22"/>
          <p:cNvPicPr>
            <a:picLocks noChangeAspect="1"/>
          </p:cNvPicPr>
          <p:nvPr/>
        </p:nvPicPr>
        <p:blipFill rotWithShape="1">
          <a:blip r:embed="rId6" cstate="print">
            <a:extLst>
              <a:ext uri="{28A0092B-C50C-407E-A947-70E740481C1C}">
                <a14:useLocalDpi xmlns:a14="http://schemas.microsoft.com/office/drawing/2010/main" xmlns="" val="0"/>
              </a:ext>
            </a:extLst>
          </a:blip>
          <a:srcRect/>
          <a:stretch>
            <a:fillRect/>
          </a:stretch>
        </p:blipFill>
        <p:spPr>
          <a:xfrm rot="18883401">
            <a:off x="5259270" y="4980713"/>
            <a:ext cx="471170" cy="1212215"/>
          </a:xfrm>
          <a:prstGeom prst="rect">
            <a:avLst/>
          </a:prstGeom>
        </p:spPr>
      </p:pic>
      <p:pic>
        <p:nvPicPr>
          <p:cNvPr id="34" name="PA_图片 2"/>
          <p:cNvPicPr>
            <a:picLocks noChangeAspect="1"/>
          </p:cNvPicPr>
          <p:nvPr>
            <p:custDataLst>
              <p:tags r:id="rId2"/>
            </p:custDataLst>
          </p:nvPr>
        </p:nvPicPr>
        <p:blipFill>
          <a:blip r:embed="rId7" cstate="print">
            <a:extLst>
              <a:ext uri="{28A0092B-C50C-407E-A947-70E740481C1C}">
                <a14:useLocalDpi xmlns:a14="http://schemas.microsoft.com/office/drawing/2010/main" xmlns="" val="0"/>
              </a:ext>
            </a:extLst>
          </a:blip>
          <a:stretch>
            <a:fillRect/>
          </a:stretch>
        </p:blipFill>
        <p:spPr>
          <a:xfrm>
            <a:off x="1191986" y="1389053"/>
            <a:ext cx="1744769" cy="1640972"/>
          </a:xfrm>
          <a:prstGeom prst="rect">
            <a:avLst/>
          </a:prstGeom>
        </p:spPr>
      </p:pic>
    </p:spTree>
    <p:custDataLst>
      <p:tags r:id="rId1"/>
    </p:custDataLst>
    <p:extLst>
      <p:ext uri="{BB962C8B-B14F-4D97-AF65-F5344CB8AC3E}">
        <p14:creationId xmlns:p14="http://schemas.microsoft.com/office/powerpoint/2010/main" xmlns="" val="1455020947"/>
      </p:ext>
    </p:extLst>
  </p:cSld>
  <p:clrMapOvr>
    <a:masterClrMapping/>
  </p:clrMapOvr>
  <mc:AlternateContent xmlns:mc="http://schemas.openxmlformats.org/markup-compatibility/2006">
    <mc:Choice xmlns:p14="http://schemas.microsoft.com/office/powerpoint/2010/main" xmlns="" Requires="p14">
      <p:transition spd="slow" p14:dur="1500" advClick="0" advTm="2000">
        <p:random/>
      </p:transition>
    </mc:Choice>
    <mc:Fallback>
      <p:transition spd="slow" advClick="0" advTm="2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6" presetClass="entr" presetSubtype="16" fill="hold" nodeType="afterEffect">
                                  <p:stCondLst>
                                    <p:cond delay="0"/>
                                  </p:stCondLst>
                                  <p:childTnLst>
                                    <p:set>
                                      <p:cBhvr>
                                        <p:cTn id="12" dur="1" fill="hold">
                                          <p:stCondLst>
                                            <p:cond delay="0"/>
                                          </p:stCondLst>
                                        </p:cTn>
                                        <p:tgtEl>
                                          <p:spTgt spid="23"/>
                                        </p:tgtEl>
                                        <p:attrNameLst>
                                          <p:attrName>style.visibility</p:attrName>
                                        </p:attrNameLst>
                                      </p:cBhvr>
                                      <p:to>
                                        <p:strVal val="visible"/>
                                      </p:to>
                                    </p:set>
                                    <p:animEffect transition="in" filter="circle(in)">
                                      <p:cBhvr>
                                        <p:cTn id="13" dur="1000"/>
                                        <p:tgtEl>
                                          <p:spTgt spid="23"/>
                                        </p:tgtEl>
                                      </p:cBhvr>
                                    </p:animEffect>
                                  </p:childTnLst>
                                </p:cTn>
                              </p:par>
                            </p:childTnLst>
                          </p:cTn>
                        </p:par>
                        <p:par>
                          <p:cTn id="14" fill="hold">
                            <p:stCondLst>
                              <p:cond delay="2000"/>
                            </p:stCondLst>
                            <p:childTnLst>
                              <p:par>
                                <p:cTn id="15" presetID="42" presetClass="entr" presetSubtype="0" fill="hold" nodeType="afterEffect">
                                  <p:stCondLst>
                                    <p:cond delay="0"/>
                                  </p:stCondLst>
                                  <p:childTnLst>
                                    <p:set>
                                      <p:cBhvr>
                                        <p:cTn id="16" dur="1" fill="hold">
                                          <p:stCondLst>
                                            <p:cond delay="0"/>
                                          </p:stCondLst>
                                        </p:cTn>
                                        <p:tgtEl>
                                          <p:spTgt spid="15"/>
                                        </p:tgtEl>
                                        <p:attrNameLst>
                                          <p:attrName>style.visibility</p:attrName>
                                        </p:attrNameLst>
                                      </p:cBhvr>
                                      <p:to>
                                        <p:strVal val="visible"/>
                                      </p:to>
                                    </p:set>
                                    <p:animEffect transition="in" filter="fade">
                                      <p:cBhvr>
                                        <p:cTn id="17" dur="1000"/>
                                        <p:tgtEl>
                                          <p:spTgt spid="15"/>
                                        </p:tgtEl>
                                      </p:cBhvr>
                                    </p:animEffect>
                                    <p:anim calcmode="lin" valueType="num">
                                      <p:cBhvr>
                                        <p:cTn id="18" dur="1000" fill="hold"/>
                                        <p:tgtEl>
                                          <p:spTgt spid="15"/>
                                        </p:tgtEl>
                                        <p:attrNameLst>
                                          <p:attrName>ppt_x</p:attrName>
                                        </p:attrNameLst>
                                      </p:cBhvr>
                                      <p:tavLst>
                                        <p:tav tm="0">
                                          <p:val>
                                            <p:strVal val="#ppt_x"/>
                                          </p:val>
                                        </p:tav>
                                        <p:tav tm="100000">
                                          <p:val>
                                            <p:strVal val="#ppt_x"/>
                                          </p:val>
                                        </p:tav>
                                      </p:tavLst>
                                    </p:anim>
                                    <p:anim calcmode="lin" valueType="num">
                                      <p:cBhvr>
                                        <p:cTn id="19" dur="1000" fill="hold"/>
                                        <p:tgtEl>
                                          <p:spTgt spid="15"/>
                                        </p:tgtEl>
                                        <p:attrNameLst>
                                          <p:attrName>ppt_y</p:attrName>
                                        </p:attrNameLst>
                                      </p:cBhvr>
                                      <p:tavLst>
                                        <p:tav tm="0">
                                          <p:val>
                                            <p:strVal val="#ppt_y+.1"/>
                                          </p:val>
                                        </p:tav>
                                        <p:tav tm="100000">
                                          <p:val>
                                            <p:strVal val="#ppt_y"/>
                                          </p:val>
                                        </p:tav>
                                      </p:tavLst>
                                    </p:anim>
                                  </p:childTnLst>
                                </p:cTn>
                              </p:par>
                            </p:childTnLst>
                          </p:cTn>
                        </p:par>
                        <p:par>
                          <p:cTn id="20" fill="hold">
                            <p:stCondLst>
                              <p:cond delay="3000"/>
                            </p:stCondLst>
                            <p:childTnLst>
                              <p:par>
                                <p:cTn id="21" presetID="16" presetClass="entr" presetSubtype="21" fill="hold" nodeType="afterEffect">
                                  <p:stCondLst>
                                    <p:cond delay="0"/>
                                  </p:stCondLst>
                                  <p:childTnLst>
                                    <p:set>
                                      <p:cBhvr>
                                        <p:cTn id="22" dur="1" fill="hold">
                                          <p:stCondLst>
                                            <p:cond delay="0"/>
                                          </p:stCondLst>
                                        </p:cTn>
                                        <p:tgtEl>
                                          <p:spTgt spid="12"/>
                                        </p:tgtEl>
                                        <p:attrNameLst>
                                          <p:attrName>style.visibility</p:attrName>
                                        </p:attrNameLst>
                                      </p:cBhvr>
                                      <p:to>
                                        <p:strVal val="visible"/>
                                      </p:to>
                                    </p:set>
                                    <p:animEffect transition="in" filter="barn(inVertical)">
                                      <p:cBhvr>
                                        <p:cTn id="23" dur="1000"/>
                                        <p:tgtEl>
                                          <p:spTgt spid="12"/>
                                        </p:tgtEl>
                                      </p:cBhvr>
                                    </p:animEffect>
                                  </p:childTnLst>
                                </p:cTn>
                              </p:par>
                            </p:childTnLst>
                          </p:cTn>
                        </p:par>
                        <p:par>
                          <p:cTn id="24" fill="hold">
                            <p:stCondLst>
                              <p:cond delay="4000"/>
                            </p:stCondLst>
                            <p:childTnLst>
                              <p:par>
                                <p:cTn id="25" presetID="42" presetClass="entr" presetSubtype="0" fill="hold" nodeType="afterEffect">
                                  <p:stCondLst>
                                    <p:cond delay="0"/>
                                  </p:stCondLst>
                                  <p:childTnLst>
                                    <p:set>
                                      <p:cBhvr>
                                        <p:cTn id="26" dur="1" fill="hold">
                                          <p:stCondLst>
                                            <p:cond delay="0"/>
                                          </p:stCondLst>
                                        </p:cTn>
                                        <p:tgtEl>
                                          <p:spTgt spid="14"/>
                                        </p:tgtEl>
                                        <p:attrNameLst>
                                          <p:attrName>style.visibility</p:attrName>
                                        </p:attrNameLst>
                                      </p:cBhvr>
                                      <p:to>
                                        <p:strVal val="visible"/>
                                      </p:to>
                                    </p:set>
                                    <p:animEffect transition="in" filter="fade">
                                      <p:cBhvr>
                                        <p:cTn id="27" dur="1000"/>
                                        <p:tgtEl>
                                          <p:spTgt spid="14"/>
                                        </p:tgtEl>
                                      </p:cBhvr>
                                    </p:animEffect>
                                    <p:anim calcmode="lin" valueType="num">
                                      <p:cBhvr>
                                        <p:cTn id="28" dur="1000" fill="hold"/>
                                        <p:tgtEl>
                                          <p:spTgt spid="14"/>
                                        </p:tgtEl>
                                        <p:attrNameLst>
                                          <p:attrName>ppt_x</p:attrName>
                                        </p:attrNameLst>
                                      </p:cBhvr>
                                      <p:tavLst>
                                        <p:tav tm="0">
                                          <p:val>
                                            <p:strVal val="#ppt_x"/>
                                          </p:val>
                                        </p:tav>
                                        <p:tav tm="100000">
                                          <p:val>
                                            <p:strVal val="#ppt_x"/>
                                          </p:val>
                                        </p:tav>
                                      </p:tavLst>
                                    </p:anim>
                                    <p:anim calcmode="lin" valueType="num">
                                      <p:cBhvr>
                                        <p:cTn id="29" dur="1000" fill="hold"/>
                                        <p:tgtEl>
                                          <p:spTgt spid="14"/>
                                        </p:tgtEl>
                                        <p:attrNameLst>
                                          <p:attrName>ppt_y</p:attrName>
                                        </p:attrNameLst>
                                      </p:cBhvr>
                                      <p:tavLst>
                                        <p:tav tm="0">
                                          <p:val>
                                            <p:strVal val="#ppt_y+.1"/>
                                          </p:val>
                                        </p:tav>
                                        <p:tav tm="100000">
                                          <p:val>
                                            <p:strVal val="#ppt_y"/>
                                          </p:val>
                                        </p:tav>
                                      </p:tavLst>
                                    </p:anim>
                                  </p:childTnLst>
                                </p:cTn>
                              </p:par>
                              <p:par>
                                <p:cTn id="30" presetID="10" presetClass="entr" presetSubtype="0" fill="hold" nodeType="withEffect">
                                  <p:stCondLst>
                                    <p:cond delay="750"/>
                                  </p:stCondLst>
                                  <p:childTnLst>
                                    <p:set>
                                      <p:cBhvr>
                                        <p:cTn id="31" dur="1" fill="hold">
                                          <p:stCondLst>
                                            <p:cond delay="0"/>
                                          </p:stCondLst>
                                        </p:cTn>
                                        <p:tgtEl>
                                          <p:spTgt spid="34"/>
                                        </p:tgtEl>
                                        <p:attrNameLst>
                                          <p:attrName>style.visibility</p:attrName>
                                        </p:attrNameLst>
                                      </p:cBhvr>
                                      <p:to>
                                        <p:strVal val="visible"/>
                                      </p:to>
                                    </p:set>
                                    <p:animEffect transition="in" filter="fade">
                                      <p:cBhvr>
                                        <p:cTn id="32" dur="500"/>
                                        <p:tgtEl>
                                          <p:spTgt spid="34"/>
                                        </p:tgtEl>
                                      </p:cBhvr>
                                    </p:animEffect>
                                  </p:childTnLst>
                                </p:cTn>
                              </p:par>
                              <p:par>
                                <p:cTn id="33" presetID="8" presetClass="emph" presetSubtype="0" fill="hold" nodeType="withEffect">
                                  <p:stCondLst>
                                    <p:cond delay="750"/>
                                  </p:stCondLst>
                                  <p:childTnLst>
                                    <p:animRot by="21600000">
                                      <p:cBhvr>
                                        <p:cTn id="34" dur="8000" fill="hold"/>
                                        <p:tgtEl>
                                          <p:spTgt spid="34"/>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5421087" y="2307815"/>
            <a:ext cx="4675414" cy="952412"/>
            <a:chOff x="5649686" y="2171699"/>
            <a:chExt cx="4675414" cy="952412"/>
          </a:xfrm>
        </p:grpSpPr>
        <p:sp>
          <p:nvSpPr>
            <p:cNvPr id="31" name="圆角矩形标注 15"/>
            <p:cNvSpPr/>
            <p:nvPr/>
          </p:nvSpPr>
          <p:spPr>
            <a:xfrm rot="5400000">
              <a:off x="7511187" y="310198"/>
              <a:ext cx="952412" cy="4675414"/>
            </a:xfrm>
            <a:custGeom>
              <a:avLst/>
              <a:gdLst>
                <a:gd name="connsiteX0" fmla="*/ 0 w 935885"/>
                <a:gd name="connsiteY0" fmla="*/ 155984 h 3305014"/>
                <a:gd name="connsiteX1" fmla="*/ 155984 w 935885"/>
                <a:gd name="connsiteY1" fmla="*/ 0 h 3305014"/>
                <a:gd name="connsiteX2" fmla="*/ 155981 w 935885"/>
                <a:gd name="connsiteY2" fmla="*/ 0 h 3305014"/>
                <a:gd name="connsiteX3" fmla="*/ 155981 w 935885"/>
                <a:gd name="connsiteY3" fmla="*/ 0 h 3305014"/>
                <a:gd name="connsiteX4" fmla="*/ 389952 w 935885"/>
                <a:gd name="connsiteY4" fmla="*/ 0 h 3305014"/>
                <a:gd name="connsiteX5" fmla="*/ 779901 w 935885"/>
                <a:gd name="connsiteY5" fmla="*/ 0 h 3305014"/>
                <a:gd name="connsiteX6" fmla="*/ 935885 w 935885"/>
                <a:gd name="connsiteY6" fmla="*/ 155984 h 3305014"/>
                <a:gd name="connsiteX7" fmla="*/ 935885 w 935885"/>
                <a:gd name="connsiteY7" fmla="*/ 1927925 h 3305014"/>
                <a:gd name="connsiteX8" fmla="*/ 935885 w 935885"/>
                <a:gd name="connsiteY8" fmla="*/ 1927925 h 3305014"/>
                <a:gd name="connsiteX9" fmla="*/ 935885 w 935885"/>
                <a:gd name="connsiteY9" fmla="*/ 2754178 h 3305014"/>
                <a:gd name="connsiteX10" fmla="*/ 935885 w 935885"/>
                <a:gd name="connsiteY10" fmla="*/ 3149030 h 3305014"/>
                <a:gd name="connsiteX11" fmla="*/ 779901 w 935885"/>
                <a:gd name="connsiteY11" fmla="*/ 3305014 h 3305014"/>
                <a:gd name="connsiteX12" fmla="*/ 389952 w 935885"/>
                <a:gd name="connsiteY12" fmla="*/ 3305014 h 3305014"/>
                <a:gd name="connsiteX13" fmla="*/ 352258 w 935885"/>
                <a:gd name="connsiteY13" fmla="*/ 4157608 h 3305014"/>
                <a:gd name="connsiteX14" fmla="*/ 155981 w 935885"/>
                <a:gd name="connsiteY14" fmla="*/ 3305014 h 3305014"/>
                <a:gd name="connsiteX15" fmla="*/ 155984 w 935885"/>
                <a:gd name="connsiteY15" fmla="*/ 3305014 h 3305014"/>
                <a:gd name="connsiteX16" fmla="*/ 0 w 935885"/>
                <a:gd name="connsiteY16" fmla="*/ 3149030 h 3305014"/>
                <a:gd name="connsiteX17" fmla="*/ 0 w 935885"/>
                <a:gd name="connsiteY17" fmla="*/ 2754178 h 3305014"/>
                <a:gd name="connsiteX18" fmla="*/ 0 w 935885"/>
                <a:gd name="connsiteY18" fmla="*/ 1927925 h 3305014"/>
                <a:gd name="connsiteX19" fmla="*/ 0 w 935885"/>
                <a:gd name="connsiteY19" fmla="*/ 1927925 h 3305014"/>
                <a:gd name="connsiteX20" fmla="*/ 0 w 935885"/>
                <a:gd name="connsiteY20" fmla="*/ 155984 h 3305014"/>
                <a:gd name="connsiteX0" fmla="*/ 0 w 935885"/>
                <a:gd name="connsiteY0" fmla="*/ 1927925 h 4157608"/>
                <a:gd name="connsiteX1" fmla="*/ 155984 w 935885"/>
                <a:gd name="connsiteY1" fmla="*/ 0 h 4157608"/>
                <a:gd name="connsiteX2" fmla="*/ 155981 w 935885"/>
                <a:gd name="connsiteY2" fmla="*/ 0 h 4157608"/>
                <a:gd name="connsiteX3" fmla="*/ 155981 w 935885"/>
                <a:gd name="connsiteY3" fmla="*/ 0 h 4157608"/>
                <a:gd name="connsiteX4" fmla="*/ 389952 w 935885"/>
                <a:gd name="connsiteY4" fmla="*/ 0 h 4157608"/>
                <a:gd name="connsiteX5" fmla="*/ 779901 w 935885"/>
                <a:gd name="connsiteY5" fmla="*/ 0 h 4157608"/>
                <a:gd name="connsiteX6" fmla="*/ 935885 w 935885"/>
                <a:gd name="connsiteY6" fmla="*/ 155984 h 4157608"/>
                <a:gd name="connsiteX7" fmla="*/ 935885 w 935885"/>
                <a:gd name="connsiteY7" fmla="*/ 1927925 h 4157608"/>
                <a:gd name="connsiteX8" fmla="*/ 935885 w 935885"/>
                <a:gd name="connsiteY8" fmla="*/ 1927925 h 4157608"/>
                <a:gd name="connsiteX9" fmla="*/ 935885 w 935885"/>
                <a:gd name="connsiteY9" fmla="*/ 2754178 h 4157608"/>
                <a:gd name="connsiteX10" fmla="*/ 935885 w 935885"/>
                <a:gd name="connsiteY10" fmla="*/ 3149030 h 4157608"/>
                <a:gd name="connsiteX11" fmla="*/ 779901 w 935885"/>
                <a:gd name="connsiteY11" fmla="*/ 3305014 h 4157608"/>
                <a:gd name="connsiteX12" fmla="*/ 389952 w 935885"/>
                <a:gd name="connsiteY12" fmla="*/ 3305014 h 4157608"/>
                <a:gd name="connsiteX13" fmla="*/ 352258 w 935885"/>
                <a:gd name="connsiteY13" fmla="*/ 4157608 h 4157608"/>
                <a:gd name="connsiteX14" fmla="*/ 155981 w 935885"/>
                <a:gd name="connsiteY14" fmla="*/ 3305014 h 4157608"/>
                <a:gd name="connsiteX15" fmla="*/ 155984 w 935885"/>
                <a:gd name="connsiteY15" fmla="*/ 3305014 h 4157608"/>
                <a:gd name="connsiteX16" fmla="*/ 0 w 935885"/>
                <a:gd name="connsiteY16" fmla="*/ 3149030 h 4157608"/>
                <a:gd name="connsiteX17" fmla="*/ 0 w 935885"/>
                <a:gd name="connsiteY17" fmla="*/ 2754178 h 4157608"/>
                <a:gd name="connsiteX18" fmla="*/ 0 w 935885"/>
                <a:gd name="connsiteY18" fmla="*/ 1927925 h 4157608"/>
                <a:gd name="connsiteX19" fmla="*/ 0 w 935885"/>
                <a:gd name="connsiteY19" fmla="*/ 1927925 h 4157608"/>
                <a:gd name="connsiteX0" fmla="*/ 0 w 935885"/>
                <a:gd name="connsiteY0" fmla="*/ 1927925 h 4157608"/>
                <a:gd name="connsiteX1" fmla="*/ 155984 w 935885"/>
                <a:gd name="connsiteY1" fmla="*/ 0 h 4157608"/>
                <a:gd name="connsiteX2" fmla="*/ 155981 w 935885"/>
                <a:gd name="connsiteY2" fmla="*/ 0 h 4157608"/>
                <a:gd name="connsiteX3" fmla="*/ 155981 w 935885"/>
                <a:gd name="connsiteY3" fmla="*/ 0 h 4157608"/>
                <a:gd name="connsiteX4" fmla="*/ 389952 w 935885"/>
                <a:gd name="connsiteY4" fmla="*/ 0 h 4157608"/>
                <a:gd name="connsiteX5" fmla="*/ 779901 w 935885"/>
                <a:gd name="connsiteY5" fmla="*/ 0 h 4157608"/>
                <a:gd name="connsiteX6" fmla="*/ 935885 w 935885"/>
                <a:gd name="connsiteY6" fmla="*/ 1927925 h 4157608"/>
                <a:gd name="connsiteX7" fmla="*/ 935885 w 935885"/>
                <a:gd name="connsiteY7" fmla="*/ 1927925 h 4157608"/>
                <a:gd name="connsiteX8" fmla="*/ 935885 w 935885"/>
                <a:gd name="connsiteY8" fmla="*/ 2754178 h 4157608"/>
                <a:gd name="connsiteX9" fmla="*/ 935885 w 935885"/>
                <a:gd name="connsiteY9" fmla="*/ 3149030 h 4157608"/>
                <a:gd name="connsiteX10" fmla="*/ 779901 w 935885"/>
                <a:gd name="connsiteY10" fmla="*/ 3305014 h 4157608"/>
                <a:gd name="connsiteX11" fmla="*/ 389952 w 935885"/>
                <a:gd name="connsiteY11" fmla="*/ 3305014 h 4157608"/>
                <a:gd name="connsiteX12" fmla="*/ 352258 w 935885"/>
                <a:gd name="connsiteY12" fmla="*/ 4157608 h 4157608"/>
                <a:gd name="connsiteX13" fmla="*/ 155981 w 935885"/>
                <a:gd name="connsiteY13" fmla="*/ 3305014 h 4157608"/>
                <a:gd name="connsiteX14" fmla="*/ 155984 w 935885"/>
                <a:gd name="connsiteY14" fmla="*/ 3305014 h 4157608"/>
                <a:gd name="connsiteX15" fmla="*/ 0 w 935885"/>
                <a:gd name="connsiteY15" fmla="*/ 3149030 h 4157608"/>
                <a:gd name="connsiteX16" fmla="*/ 0 w 935885"/>
                <a:gd name="connsiteY16" fmla="*/ 2754178 h 4157608"/>
                <a:gd name="connsiteX17" fmla="*/ 0 w 935885"/>
                <a:gd name="connsiteY17" fmla="*/ 1927925 h 4157608"/>
                <a:gd name="connsiteX18" fmla="*/ 0 w 935885"/>
                <a:gd name="connsiteY18" fmla="*/ 1927925 h 4157608"/>
                <a:gd name="connsiteX0" fmla="*/ 0 w 935885"/>
                <a:gd name="connsiteY0" fmla="*/ 2070734 h 4300417"/>
                <a:gd name="connsiteX1" fmla="*/ 155984 w 935885"/>
                <a:gd name="connsiteY1" fmla="*/ 142809 h 4300417"/>
                <a:gd name="connsiteX2" fmla="*/ 155981 w 935885"/>
                <a:gd name="connsiteY2" fmla="*/ 142809 h 4300417"/>
                <a:gd name="connsiteX3" fmla="*/ 155981 w 935885"/>
                <a:gd name="connsiteY3" fmla="*/ 142809 h 4300417"/>
                <a:gd name="connsiteX4" fmla="*/ 389952 w 935885"/>
                <a:gd name="connsiteY4" fmla="*/ 142809 h 4300417"/>
                <a:gd name="connsiteX5" fmla="*/ 779901 w 935885"/>
                <a:gd name="connsiteY5" fmla="*/ 142809 h 4300417"/>
                <a:gd name="connsiteX6" fmla="*/ 935885 w 935885"/>
                <a:gd name="connsiteY6" fmla="*/ 2070734 h 4300417"/>
                <a:gd name="connsiteX7" fmla="*/ 935885 w 935885"/>
                <a:gd name="connsiteY7" fmla="*/ 2070734 h 4300417"/>
                <a:gd name="connsiteX8" fmla="*/ 935885 w 935885"/>
                <a:gd name="connsiteY8" fmla="*/ 2896987 h 4300417"/>
                <a:gd name="connsiteX9" fmla="*/ 935885 w 935885"/>
                <a:gd name="connsiteY9" fmla="*/ 3291839 h 4300417"/>
                <a:gd name="connsiteX10" fmla="*/ 779901 w 935885"/>
                <a:gd name="connsiteY10" fmla="*/ 3447823 h 4300417"/>
                <a:gd name="connsiteX11" fmla="*/ 389952 w 935885"/>
                <a:gd name="connsiteY11" fmla="*/ 3447823 h 4300417"/>
                <a:gd name="connsiteX12" fmla="*/ 352258 w 935885"/>
                <a:gd name="connsiteY12" fmla="*/ 4300417 h 4300417"/>
                <a:gd name="connsiteX13" fmla="*/ 155981 w 935885"/>
                <a:gd name="connsiteY13" fmla="*/ 3447823 h 4300417"/>
                <a:gd name="connsiteX14" fmla="*/ 155984 w 935885"/>
                <a:gd name="connsiteY14" fmla="*/ 3447823 h 4300417"/>
                <a:gd name="connsiteX15" fmla="*/ 0 w 935885"/>
                <a:gd name="connsiteY15" fmla="*/ 3291839 h 4300417"/>
                <a:gd name="connsiteX16" fmla="*/ 0 w 935885"/>
                <a:gd name="connsiteY16" fmla="*/ 2896987 h 4300417"/>
                <a:gd name="connsiteX17" fmla="*/ 0 w 935885"/>
                <a:gd name="connsiteY17" fmla="*/ 2070734 h 4300417"/>
                <a:gd name="connsiteX18" fmla="*/ 0 w 935885"/>
                <a:gd name="connsiteY18" fmla="*/ 2070734 h 4300417"/>
                <a:gd name="connsiteX0" fmla="*/ 0 w 935885"/>
                <a:gd name="connsiteY0" fmla="*/ 2070734 h 4300417"/>
                <a:gd name="connsiteX1" fmla="*/ 155984 w 935885"/>
                <a:gd name="connsiteY1" fmla="*/ 142809 h 4300417"/>
                <a:gd name="connsiteX2" fmla="*/ 155981 w 935885"/>
                <a:gd name="connsiteY2" fmla="*/ 142809 h 4300417"/>
                <a:gd name="connsiteX3" fmla="*/ 155981 w 935885"/>
                <a:gd name="connsiteY3" fmla="*/ 142809 h 4300417"/>
                <a:gd name="connsiteX4" fmla="*/ 389952 w 935885"/>
                <a:gd name="connsiteY4" fmla="*/ 142809 h 4300417"/>
                <a:gd name="connsiteX5" fmla="*/ 779901 w 935885"/>
                <a:gd name="connsiteY5" fmla="*/ 142809 h 4300417"/>
                <a:gd name="connsiteX6" fmla="*/ 935885 w 935885"/>
                <a:gd name="connsiteY6" fmla="*/ 2070734 h 4300417"/>
                <a:gd name="connsiteX7" fmla="*/ 935885 w 935885"/>
                <a:gd name="connsiteY7" fmla="*/ 2070734 h 4300417"/>
                <a:gd name="connsiteX8" fmla="*/ 935885 w 935885"/>
                <a:gd name="connsiteY8" fmla="*/ 2896987 h 4300417"/>
                <a:gd name="connsiteX9" fmla="*/ 935885 w 935885"/>
                <a:gd name="connsiteY9" fmla="*/ 3291839 h 4300417"/>
                <a:gd name="connsiteX10" fmla="*/ 779901 w 935885"/>
                <a:gd name="connsiteY10" fmla="*/ 3447823 h 4300417"/>
                <a:gd name="connsiteX11" fmla="*/ 389952 w 935885"/>
                <a:gd name="connsiteY11" fmla="*/ 3447823 h 4300417"/>
                <a:gd name="connsiteX12" fmla="*/ 352258 w 935885"/>
                <a:gd name="connsiteY12" fmla="*/ 4300417 h 4300417"/>
                <a:gd name="connsiteX13" fmla="*/ 155981 w 935885"/>
                <a:gd name="connsiteY13" fmla="*/ 3447823 h 4300417"/>
                <a:gd name="connsiteX14" fmla="*/ 155984 w 935885"/>
                <a:gd name="connsiteY14" fmla="*/ 3447823 h 4300417"/>
                <a:gd name="connsiteX15" fmla="*/ 0 w 935885"/>
                <a:gd name="connsiteY15" fmla="*/ 3291839 h 4300417"/>
                <a:gd name="connsiteX16" fmla="*/ 0 w 935885"/>
                <a:gd name="connsiteY16" fmla="*/ 2896987 h 4300417"/>
                <a:gd name="connsiteX17" fmla="*/ 0 w 935885"/>
                <a:gd name="connsiteY17" fmla="*/ 2070734 h 4300417"/>
                <a:gd name="connsiteX18" fmla="*/ 0 w 935885"/>
                <a:gd name="connsiteY18" fmla="*/ 2070734 h 4300417"/>
                <a:gd name="connsiteX0" fmla="*/ 0 w 935885"/>
                <a:gd name="connsiteY0" fmla="*/ 2070734 h 4300417"/>
                <a:gd name="connsiteX1" fmla="*/ 155984 w 935885"/>
                <a:gd name="connsiteY1" fmla="*/ 142809 h 4300417"/>
                <a:gd name="connsiteX2" fmla="*/ 155981 w 935885"/>
                <a:gd name="connsiteY2" fmla="*/ 142809 h 4300417"/>
                <a:gd name="connsiteX3" fmla="*/ 155981 w 935885"/>
                <a:gd name="connsiteY3" fmla="*/ 142809 h 4300417"/>
                <a:gd name="connsiteX4" fmla="*/ 389952 w 935885"/>
                <a:gd name="connsiteY4" fmla="*/ 142809 h 4300417"/>
                <a:gd name="connsiteX5" fmla="*/ 779901 w 935885"/>
                <a:gd name="connsiteY5" fmla="*/ 142809 h 4300417"/>
                <a:gd name="connsiteX6" fmla="*/ 935885 w 935885"/>
                <a:gd name="connsiteY6" fmla="*/ 2070734 h 4300417"/>
                <a:gd name="connsiteX7" fmla="*/ 935885 w 935885"/>
                <a:gd name="connsiteY7" fmla="*/ 2070734 h 4300417"/>
                <a:gd name="connsiteX8" fmla="*/ 935885 w 935885"/>
                <a:gd name="connsiteY8" fmla="*/ 2896987 h 4300417"/>
                <a:gd name="connsiteX9" fmla="*/ 935885 w 935885"/>
                <a:gd name="connsiteY9" fmla="*/ 3291839 h 4300417"/>
                <a:gd name="connsiteX10" fmla="*/ 779901 w 935885"/>
                <a:gd name="connsiteY10" fmla="*/ 3447823 h 4300417"/>
                <a:gd name="connsiteX11" fmla="*/ 389952 w 935885"/>
                <a:gd name="connsiteY11" fmla="*/ 3447823 h 4300417"/>
                <a:gd name="connsiteX12" fmla="*/ 352258 w 935885"/>
                <a:gd name="connsiteY12" fmla="*/ 4300417 h 4300417"/>
                <a:gd name="connsiteX13" fmla="*/ 155981 w 935885"/>
                <a:gd name="connsiteY13" fmla="*/ 3447823 h 4300417"/>
                <a:gd name="connsiteX14" fmla="*/ 155984 w 935885"/>
                <a:gd name="connsiteY14" fmla="*/ 3447823 h 4300417"/>
                <a:gd name="connsiteX15" fmla="*/ 0 w 935885"/>
                <a:gd name="connsiteY15" fmla="*/ 3291839 h 4300417"/>
                <a:gd name="connsiteX16" fmla="*/ 0 w 935885"/>
                <a:gd name="connsiteY16" fmla="*/ 2896987 h 4300417"/>
                <a:gd name="connsiteX17" fmla="*/ 0 w 935885"/>
                <a:gd name="connsiteY17" fmla="*/ 2070734 h 4300417"/>
                <a:gd name="connsiteX18" fmla="*/ 0 w 935885"/>
                <a:gd name="connsiteY18" fmla="*/ 2070734 h 4300417"/>
                <a:gd name="connsiteX0" fmla="*/ 0 w 935885"/>
                <a:gd name="connsiteY0" fmla="*/ 1927925 h 4157608"/>
                <a:gd name="connsiteX1" fmla="*/ 155984 w 935885"/>
                <a:gd name="connsiteY1" fmla="*/ 0 h 4157608"/>
                <a:gd name="connsiteX2" fmla="*/ 155981 w 935885"/>
                <a:gd name="connsiteY2" fmla="*/ 0 h 4157608"/>
                <a:gd name="connsiteX3" fmla="*/ 155981 w 935885"/>
                <a:gd name="connsiteY3" fmla="*/ 0 h 4157608"/>
                <a:gd name="connsiteX4" fmla="*/ 779901 w 935885"/>
                <a:gd name="connsiteY4" fmla="*/ 0 h 4157608"/>
                <a:gd name="connsiteX5" fmla="*/ 935885 w 935885"/>
                <a:gd name="connsiteY5" fmla="*/ 1927925 h 4157608"/>
                <a:gd name="connsiteX6" fmla="*/ 935885 w 935885"/>
                <a:gd name="connsiteY6" fmla="*/ 1927925 h 4157608"/>
                <a:gd name="connsiteX7" fmla="*/ 935885 w 935885"/>
                <a:gd name="connsiteY7" fmla="*/ 2754178 h 4157608"/>
                <a:gd name="connsiteX8" fmla="*/ 935885 w 935885"/>
                <a:gd name="connsiteY8" fmla="*/ 3149030 h 4157608"/>
                <a:gd name="connsiteX9" fmla="*/ 779901 w 935885"/>
                <a:gd name="connsiteY9" fmla="*/ 3305014 h 4157608"/>
                <a:gd name="connsiteX10" fmla="*/ 389952 w 935885"/>
                <a:gd name="connsiteY10" fmla="*/ 3305014 h 4157608"/>
                <a:gd name="connsiteX11" fmla="*/ 352258 w 935885"/>
                <a:gd name="connsiteY11" fmla="*/ 4157608 h 4157608"/>
                <a:gd name="connsiteX12" fmla="*/ 155981 w 935885"/>
                <a:gd name="connsiteY12" fmla="*/ 3305014 h 4157608"/>
                <a:gd name="connsiteX13" fmla="*/ 155984 w 935885"/>
                <a:gd name="connsiteY13" fmla="*/ 3305014 h 4157608"/>
                <a:gd name="connsiteX14" fmla="*/ 0 w 935885"/>
                <a:gd name="connsiteY14" fmla="*/ 3149030 h 4157608"/>
                <a:gd name="connsiteX15" fmla="*/ 0 w 935885"/>
                <a:gd name="connsiteY15" fmla="*/ 2754178 h 4157608"/>
                <a:gd name="connsiteX16" fmla="*/ 0 w 935885"/>
                <a:gd name="connsiteY16" fmla="*/ 1927925 h 4157608"/>
                <a:gd name="connsiteX17" fmla="*/ 0 w 935885"/>
                <a:gd name="connsiteY17" fmla="*/ 1927925 h 4157608"/>
                <a:gd name="connsiteX0" fmla="*/ 0 w 935885"/>
                <a:gd name="connsiteY0" fmla="*/ 2128340 h 4358023"/>
                <a:gd name="connsiteX1" fmla="*/ 155984 w 935885"/>
                <a:gd name="connsiteY1" fmla="*/ 200415 h 4358023"/>
                <a:gd name="connsiteX2" fmla="*/ 155981 w 935885"/>
                <a:gd name="connsiteY2" fmla="*/ 200415 h 4358023"/>
                <a:gd name="connsiteX3" fmla="*/ 260759 w 935885"/>
                <a:gd name="connsiteY3" fmla="*/ 19437 h 4358023"/>
                <a:gd name="connsiteX4" fmla="*/ 779901 w 935885"/>
                <a:gd name="connsiteY4" fmla="*/ 200415 h 4358023"/>
                <a:gd name="connsiteX5" fmla="*/ 935885 w 935885"/>
                <a:gd name="connsiteY5" fmla="*/ 2128340 h 4358023"/>
                <a:gd name="connsiteX6" fmla="*/ 935885 w 935885"/>
                <a:gd name="connsiteY6" fmla="*/ 2128340 h 4358023"/>
                <a:gd name="connsiteX7" fmla="*/ 935885 w 935885"/>
                <a:gd name="connsiteY7" fmla="*/ 2954593 h 4358023"/>
                <a:gd name="connsiteX8" fmla="*/ 935885 w 935885"/>
                <a:gd name="connsiteY8" fmla="*/ 3349445 h 4358023"/>
                <a:gd name="connsiteX9" fmla="*/ 779901 w 935885"/>
                <a:gd name="connsiteY9" fmla="*/ 3505429 h 4358023"/>
                <a:gd name="connsiteX10" fmla="*/ 389952 w 935885"/>
                <a:gd name="connsiteY10" fmla="*/ 3505429 h 4358023"/>
                <a:gd name="connsiteX11" fmla="*/ 352258 w 935885"/>
                <a:gd name="connsiteY11" fmla="*/ 4358023 h 4358023"/>
                <a:gd name="connsiteX12" fmla="*/ 155981 w 935885"/>
                <a:gd name="connsiteY12" fmla="*/ 3505429 h 4358023"/>
                <a:gd name="connsiteX13" fmla="*/ 155984 w 935885"/>
                <a:gd name="connsiteY13" fmla="*/ 3505429 h 4358023"/>
                <a:gd name="connsiteX14" fmla="*/ 0 w 935885"/>
                <a:gd name="connsiteY14" fmla="*/ 3349445 h 4358023"/>
                <a:gd name="connsiteX15" fmla="*/ 0 w 935885"/>
                <a:gd name="connsiteY15" fmla="*/ 2954593 h 4358023"/>
                <a:gd name="connsiteX16" fmla="*/ 0 w 935885"/>
                <a:gd name="connsiteY16" fmla="*/ 2128340 h 4358023"/>
                <a:gd name="connsiteX17" fmla="*/ 0 w 935885"/>
                <a:gd name="connsiteY17" fmla="*/ 2128340 h 4358023"/>
                <a:gd name="connsiteX0" fmla="*/ 0 w 935885"/>
                <a:gd name="connsiteY0" fmla="*/ 2308928 h 4538611"/>
                <a:gd name="connsiteX1" fmla="*/ 155984 w 935885"/>
                <a:gd name="connsiteY1" fmla="*/ 381003 h 4538611"/>
                <a:gd name="connsiteX2" fmla="*/ 155981 w 935885"/>
                <a:gd name="connsiteY2" fmla="*/ 381003 h 4538611"/>
                <a:gd name="connsiteX3" fmla="*/ 165509 w 935885"/>
                <a:gd name="connsiteY3" fmla="*/ 0 h 4538611"/>
                <a:gd name="connsiteX4" fmla="*/ 779901 w 935885"/>
                <a:gd name="connsiteY4" fmla="*/ 381003 h 4538611"/>
                <a:gd name="connsiteX5" fmla="*/ 935885 w 935885"/>
                <a:gd name="connsiteY5" fmla="*/ 2308928 h 4538611"/>
                <a:gd name="connsiteX6" fmla="*/ 935885 w 935885"/>
                <a:gd name="connsiteY6" fmla="*/ 2308928 h 4538611"/>
                <a:gd name="connsiteX7" fmla="*/ 935885 w 935885"/>
                <a:gd name="connsiteY7" fmla="*/ 3135181 h 4538611"/>
                <a:gd name="connsiteX8" fmla="*/ 935885 w 935885"/>
                <a:gd name="connsiteY8" fmla="*/ 3530033 h 4538611"/>
                <a:gd name="connsiteX9" fmla="*/ 779901 w 935885"/>
                <a:gd name="connsiteY9" fmla="*/ 3686017 h 4538611"/>
                <a:gd name="connsiteX10" fmla="*/ 389952 w 935885"/>
                <a:gd name="connsiteY10" fmla="*/ 3686017 h 4538611"/>
                <a:gd name="connsiteX11" fmla="*/ 352258 w 935885"/>
                <a:gd name="connsiteY11" fmla="*/ 4538611 h 4538611"/>
                <a:gd name="connsiteX12" fmla="*/ 155981 w 935885"/>
                <a:gd name="connsiteY12" fmla="*/ 3686017 h 4538611"/>
                <a:gd name="connsiteX13" fmla="*/ 155984 w 935885"/>
                <a:gd name="connsiteY13" fmla="*/ 3686017 h 4538611"/>
                <a:gd name="connsiteX14" fmla="*/ 0 w 935885"/>
                <a:gd name="connsiteY14" fmla="*/ 3530033 h 4538611"/>
                <a:gd name="connsiteX15" fmla="*/ 0 w 935885"/>
                <a:gd name="connsiteY15" fmla="*/ 3135181 h 4538611"/>
                <a:gd name="connsiteX16" fmla="*/ 0 w 935885"/>
                <a:gd name="connsiteY16" fmla="*/ 2308928 h 4538611"/>
                <a:gd name="connsiteX17" fmla="*/ 0 w 935885"/>
                <a:gd name="connsiteY17" fmla="*/ 2308928 h 4538611"/>
                <a:gd name="connsiteX0" fmla="*/ 0 w 935885"/>
                <a:gd name="connsiteY0" fmla="*/ 2308928 h 4538611"/>
                <a:gd name="connsiteX1" fmla="*/ 155984 w 935885"/>
                <a:gd name="connsiteY1" fmla="*/ 381003 h 4538611"/>
                <a:gd name="connsiteX2" fmla="*/ 165509 w 935885"/>
                <a:gd name="connsiteY2" fmla="*/ 0 h 4538611"/>
                <a:gd name="connsiteX3" fmla="*/ 779901 w 935885"/>
                <a:gd name="connsiteY3" fmla="*/ 381003 h 4538611"/>
                <a:gd name="connsiteX4" fmla="*/ 935885 w 935885"/>
                <a:gd name="connsiteY4" fmla="*/ 2308928 h 4538611"/>
                <a:gd name="connsiteX5" fmla="*/ 935885 w 935885"/>
                <a:gd name="connsiteY5" fmla="*/ 2308928 h 4538611"/>
                <a:gd name="connsiteX6" fmla="*/ 935885 w 935885"/>
                <a:gd name="connsiteY6" fmla="*/ 3135181 h 4538611"/>
                <a:gd name="connsiteX7" fmla="*/ 935885 w 935885"/>
                <a:gd name="connsiteY7" fmla="*/ 3530033 h 4538611"/>
                <a:gd name="connsiteX8" fmla="*/ 779901 w 935885"/>
                <a:gd name="connsiteY8" fmla="*/ 3686017 h 4538611"/>
                <a:gd name="connsiteX9" fmla="*/ 389952 w 935885"/>
                <a:gd name="connsiteY9" fmla="*/ 3686017 h 4538611"/>
                <a:gd name="connsiteX10" fmla="*/ 352258 w 935885"/>
                <a:gd name="connsiteY10" fmla="*/ 4538611 h 4538611"/>
                <a:gd name="connsiteX11" fmla="*/ 155981 w 935885"/>
                <a:gd name="connsiteY11" fmla="*/ 3686017 h 4538611"/>
                <a:gd name="connsiteX12" fmla="*/ 155984 w 935885"/>
                <a:gd name="connsiteY12" fmla="*/ 3686017 h 4538611"/>
                <a:gd name="connsiteX13" fmla="*/ 0 w 935885"/>
                <a:gd name="connsiteY13" fmla="*/ 3530033 h 4538611"/>
                <a:gd name="connsiteX14" fmla="*/ 0 w 935885"/>
                <a:gd name="connsiteY14" fmla="*/ 3135181 h 4538611"/>
                <a:gd name="connsiteX15" fmla="*/ 0 w 935885"/>
                <a:gd name="connsiteY15" fmla="*/ 2308928 h 4538611"/>
                <a:gd name="connsiteX16" fmla="*/ 0 w 935885"/>
                <a:gd name="connsiteY16" fmla="*/ 2308928 h 4538611"/>
                <a:gd name="connsiteX0" fmla="*/ 15466 w 951351"/>
                <a:gd name="connsiteY0" fmla="*/ 2309139 h 4538822"/>
                <a:gd name="connsiteX1" fmla="*/ 0 w 951351"/>
                <a:gd name="connsiteY1" fmla="*/ 390739 h 4538822"/>
                <a:gd name="connsiteX2" fmla="*/ 180975 w 951351"/>
                <a:gd name="connsiteY2" fmla="*/ 211 h 4538822"/>
                <a:gd name="connsiteX3" fmla="*/ 795367 w 951351"/>
                <a:gd name="connsiteY3" fmla="*/ 381214 h 4538822"/>
                <a:gd name="connsiteX4" fmla="*/ 951351 w 951351"/>
                <a:gd name="connsiteY4" fmla="*/ 2309139 h 4538822"/>
                <a:gd name="connsiteX5" fmla="*/ 951351 w 951351"/>
                <a:gd name="connsiteY5" fmla="*/ 2309139 h 4538822"/>
                <a:gd name="connsiteX6" fmla="*/ 951351 w 951351"/>
                <a:gd name="connsiteY6" fmla="*/ 3135392 h 4538822"/>
                <a:gd name="connsiteX7" fmla="*/ 951351 w 951351"/>
                <a:gd name="connsiteY7" fmla="*/ 3530244 h 4538822"/>
                <a:gd name="connsiteX8" fmla="*/ 795367 w 951351"/>
                <a:gd name="connsiteY8" fmla="*/ 3686228 h 4538822"/>
                <a:gd name="connsiteX9" fmla="*/ 405418 w 951351"/>
                <a:gd name="connsiteY9" fmla="*/ 3686228 h 4538822"/>
                <a:gd name="connsiteX10" fmla="*/ 367724 w 951351"/>
                <a:gd name="connsiteY10" fmla="*/ 4538822 h 4538822"/>
                <a:gd name="connsiteX11" fmla="*/ 171447 w 951351"/>
                <a:gd name="connsiteY11" fmla="*/ 3686228 h 4538822"/>
                <a:gd name="connsiteX12" fmla="*/ 171450 w 951351"/>
                <a:gd name="connsiteY12" fmla="*/ 3686228 h 4538822"/>
                <a:gd name="connsiteX13" fmla="*/ 15466 w 951351"/>
                <a:gd name="connsiteY13" fmla="*/ 3530244 h 4538822"/>
                <a:gd name="connsiteX14" fmla="*/ 15466 w 951351"/>
                <a:gd name="connsiteY14" fmla="*/ 3135392 h 4538822"/>
                <a:gd name="connsiteX15" fmla="*/ 15466 w 951351"/>
                <a:gd name="connsiteY15" fmla="*/ 2309139 h 4538822"/>
                <a:gd name="connsiteX16" fmla="*/ 15466 w 951351"/>
                <a:gd name="connsiteY16" fmla="*/ 2309139 h 4538822"/>
                <a:gd name="connsiteX0" fmla="*/ 0 w 935885"/>
                <a:gd name="connsiteY0" fmla="*/ 2309139 h 4538822"/>
                <a:gd name="connsiteX1" fmla="*/ 165509 w 935885"/>
                <a:gd name="connsiteY1" fmla="*/ 211 h 4538822"/>
                <a:gd name="connsiteX2" fmla="*/ 779901 w 935885"/>
                <a:gd name="connsiteY2" fmla="*/ 381214 h 4538822"/>
                <a:gd name="connsiteX3" fmla="*/ 935885 w 935885"/>
                <a:gd name="connsiteY3" fmla="*/ 2309139 h 4538822"/>
                <a:gd name="connsiteX4" fmla="*/ 935885 w 935885"/>
                <a:gd name="connsiteY4" fmla="*/ 2309139 h 4538822"/>
                <a:gd name="connsiteX5" fmla="*/ 935885 w 935885"/>
                <a:gd name="connsiteY5" fmla="*/ 3135392 h 4538822"/>
                <a:gd name="connsiteX6" fmla="*/ 935885 w 935885"/>
                <a:gd name="connsiteY6" fmla="*/ 3530244 h 4538822"/>
                <a:gd name="connsiteX7" fmla="*/ 779901 w 935885"/>
                <a:gd name="connsiteY7" fmla="*/ 3686228 h 4538822"/>
                <a:gd name="connsiteX8" fmla="*/ 389952 w 935885"/>
                <a:gd name="connsiteY8" fmla="*/ 3686228 h 4538822"/>
                <a:gd name="connsiteX9" fmla="*/ 352258 w 935885"/>
                <a:gd name="connsiteY9" fmla="*/ 4538822 h 4538822"/>
                <a:gd name="connsiteX10" fmla="*/ 155981 w 935885"/>
                <a:gd name="connsiteY10" fmla="*/ 3686228 h 4538822"/>
                <a:gd name="connsiteX11" fmla="*/ 155984 w 935885"/>
                <a:gd name="connsiteY11" fmla="*/ 3686228 h 4538822"/>
                <a:gd name="connsiteX12" fmla="*/ 0 w 935885"/>
                <a:gd name="connsiteY12" fmla="*/ 3530244 h 4538822"/>
                <a:gd name="connsiteX13" fmla="*/ 0 w 935885"/>
                <a:gd name="connsiteY13" fmla="*/ 3135392 h 4538822"/>
                <a:gd name="connsiteX14" fmla="*/ 0 w 935885"/>
                <a:gd name="connsiteY14" fmla="*/ 2309139 h 4538822"/>
                <a:gd name="connsiteX15" fmla="*/ 0 w 935885"/>
                <a:gd name="connsiteY15" fmla="*/ 2309139 h 4538822"/>
                <a:gd name="connsiteX0" fmla="*/ 0 w 935885"/>
                <a:gd name="connsiteY0" fmla="*/ 2022971 h 4252654"/>
                <a:gd name="connsiteX1" fmla="*/ 194087 w 935885"/>
                <a:gd name="connsiteY1" fmla="*/ 276019 h 4252654"/>
                <a:gd name="connsiteX2" fmla="*/ 779901 w 935885"/>
                <a:gd name="connsiteY2" fmla="*/ 95046 h 4252654"/>
                <a:gd name="connsiteX3" fmla="*/ 935885 w 935885"/>
                <a:gd name="connsiteY3" fmla="*/ 2022971 h 4252654"/>
                <a:gd name="connsiteX4" fmla="*/ 935885 w 935885"/>
                <a:gd name="connsiteY4" fmla="*/ 2022971 h 4252654"/>
                <a:gd name="connsiteX5" fmla="*/ 935885 w 935885"/>
                <a:gd name="connsiteY5" fmla="*/ 2849224 h 4252654"/>
                <a:gd name="connsiteX6" fmla="*/ 935885 w 935885"/>
                <a:gd name="connsiteY6" fmla="*/ 3244076 h 4252654"/>
                <a:gd name="connsiteX7" fmla="*/ 779901 w 935885"/>
                <a:gd name="connsiteY7" fmla="*/ 3400060 h 4252654"/>
                <a:gd name="connsiteX8" fmla="*/ 389952 w 935885"/>
                <a:gd name="connsiteY8" fmla="*/ 3400060 h 4252654"/>
                <a:gd name="connsiteX9" fmla="*/ 352258 w 935885"/>
                <a:gd name="connsiteY9" fmla="*/ 4252654 h 4252654"/>
                <a:gd name="connsiteX10" fmla="*/ 155981 w 935885"/>
                <a:gd name="connsiteY10" fmla="*/ 3400060 h 4252654"/>
                <a:gd name="connsiteX11" fmla="*/ 155984 w 935885"/>
                <a:gd name="connsiteY11" fmla="*/ 3400060 h 4252654"/>
                <a:gd name="connsiteX12" fmla="*/ 0 w 935885"/>
                <a:gd name="connsiteY12" fmla="*/ 3244076 h 4252654"/>
                <a:gd name="connsiteX13" fmla="*/ 0 w 935885"/>
                <a:gd name="connsiteY13" fmla="*/ 2849224 h 4252654"/>
                <a:gd name="connsiteX14" fmla="*/ 0 w 935885"/>
                <a:gd name="connsiteY14" fmla="*/ 2022971 h 4252654"/>
                <a:gd name="connsiteX15" fmla="*/ 0 w 935885"/>
                <a:gd name="connsiteY15" fmla="*/ 2022971 h 4252654"/>
                <a:gd name="connsiteX0" fmla="*/ 0 w 935885"/>
                <a:gd name="connsiteY0" fmla="*/ 2083348 h 4313031"/>
                <a:gd name="connsiteX1" fmla="*/ 194087 w 935885"/>
                <a:gd name="connsiteY1" fmla="*/ 336396 h 4313031"/>
                <a:gd name="connsiteX2" fmla="*/ 779901 w 935885"/>
                <a:gd name="connsiteY2" fmla="*/ 155423 h 4313031"/>
                <a:gd name="connsiteX3" fmla="*/ 935885 w 935885"/>
                <a:gd name="connsiteY3" fmla="*/ 2083348 h 4313031"/>
                <a:gd name="connsiteX4" fmla="*/ 935885 w 935885"/>
                <a:gd name="connsiteY4" fmla="*/ 2083348 h 4313031"/>
                <a:gd name="connsiteX5" fmla="*/ 935885 w 935885"/>
                <a:gd name="connsiteY5" fmla="*/ 2909601 h 4313031"/>
                <a:gd name="connsiteX6" fmla="*/ 935885 w 935885"/>
                <a:gd name="connsiteY6" fmla="*/ 3304453 h 4313031"/>
                <a:gd name="connsiteX7" fmla="*/ 779901 w 935885"/>
                <a:gd name="connsiteY7" fmla="*/ 3460437 h 4313031"/>
                <a:gd name="connsiteX8" fmla="*/ 389952 w 935885"/>
                <a:gd name="connsiteY8" fmla="*/ 3460437 h 4313031"/>
                <a:gd name="connsiteX9" fmla="*/ 352258 w 935885"/>
                <a:gd name="connsiteY9" fmla="*/ 4313031 h 4313031"/>
                <a:gd name="connsiteX10" fmla="*/ 155981 w 935885"/>
                <a:gd name="connsiteY10" fmla="*/ 3460437 h 4313031"/>
                <a:gd name="connsiteX11" fmla="*/ 155984 w 935885"/>
                <a:gd name="connsiteY11" fmla="*/ 3460437 h 4313031"/>
                <a:gd name="connsiteX12" fmla="*/ 0 w 935885"/>
                <a:gd name="connsiteY12" fmla="*/ 3304453 h 4313031"/>
                <a:gd name="connsiteX13" fmla="*/ 0 w 935885"/>
                <a:gd name="connsiteY13" fmla="*/ 2909601 h 4313031"/>
                <a:gd name="connsiteX14" fmla="*/ 0 w 935885"/>
                <a:gd name="connsiteY14" fmla="*/ 2083348 h 4313031"/>
                <a:gd name="connsiteX15" fmla="*/ 0 w 935885"/>
                <a:gd name="connsiteY15" fmla="*/ 2083348 h 4313031"/>
                <a:gd name="connsiteX0" fmla="*/ 0 w 935885"/>
                <a:gd name="connsiteY0" fmla="*/ 2042265 h 4271948"/>
                <a:gd name="connsiteX1" fmla="*/ 194087 w 935885"/>
                <a:gd name="connsiteY1" fmla="*/ 295313 h 4271948"/>
                <a:gd name="connsiteX2" fmla="*/ 779901 w 935885"/>
                <a:gd name="connsiteY2" fmla="*/ 114340 h 4271948"/>
                <a:gd name="connsiteX3" fmla="*/ 935885 w 935885"/>
                <a:gd name="connsiteY3" fmla="*/ 2042265 h 4271948"/>
                <a:gd name="connsiteX4" fmla="*/ 935885 w 935885"/>
                <a:gd name="connsiteY4" fmla="*/ 2042265 h 4271948"/>
                <a:gd name="connsiteX5" fmla="*/ 935885 w 935885"/>
                <a:gd name="connsiteY5" fmla="*/ 2868518 h 4271948"/>
                <a:gd name="connsiteX6" fmla="*/ 935885 w 935885"/>
                <a:gd name="connsiteY6" fmla="*/ 3263370 h 4271948"/>
                <a:gd name="connsiteX7" fmla="*/ 779901 w 935885"/>
                <a:gd name="connsiteY7" fmla="*/ 3419354 h 4271948"/>
                <a:gd name="connsiteX8" fmla="*/ 389952 w 935885"/>
                <a:gd name="connsiteY8" fmla="*/ 3419354 h 4271948"/>
                <a:gd name="connsiteX9" fmla="*/ 352258 w 935885"/>
                <a:gd name="connsiteY9" fmla="*/ 4271948 h 4271948"/>
                <a:gd name="connsiteX10" fmla="*/ 155981 w 935885"/>
                <a:gd name="connsiteY10" fmla="*/ 3419354 h 4271948"/>
                <a:gd name="connsiteX11" fmla="*/ 155984 w 935885"/>
                <a:gd name="connsiteY11" fmla="*/ 3419354 h 4271948"/>
                <a:gd name="connsiteX12" fmla="*/ 0 w 935885"/>
                <a:gd name="connsiteY12" fmla="*/ 3263370 h 4271948"/>
                <a:gd name="connsiteX13" fmla="*/ 0 w 935885"/>
                <a:gd name="connsiteY13" fmla="*/ 2868518 h 4271948"/>
                <a:gd name="connsiteX14" fmla="*/ 0 w 935885"/>
                <a:gd name="connsiteY14" fmla="*/ 2042265 h 4271948"/>
                <a:gd name="connsiteX15" fmla="*/ 0 w 935885"/>
                <a:gd name="connsiteY15" fmla="*/ 2042265 h 4271948"/>
                <a:gd name="connsiteX0" fmla="*/ 0 w 935885"/>
                <a:gd name="connsiteY0" fmla="*/ 2029947 h 4259630"/>
                <a:gd name="connsiteX1" fmla="*/ 194087 w 935885"/>
                <a:gd name="connsiteY1" fmla="*/ 282995 h 4259630"/>
                <a:gd name="connsiteX2" fmla="*/ 827529 w 935885"/>
                <a:gd name="connsiteY2" fmla="*/ 178220 h 4259630"/>
                <a:gd name="connsiteX3" fmla="*/ 935885 w 935885"/>
                <a:gd name="connsiteY3" fmla="*/ 2029947 h 4259630"/>
                <a:gd name="connsiteX4" fmla="*/ 935885 w 935885"/>
                <a:gd name="connsiteY4" fmla="*/ 2029947 h 4259630"/>
                <a:gd name="connsiteX5" fmla="*/ 935885 w 935885"/>
                <a:gd name="connsiteY5" fmla="*/ 2856200 h 4259630"/>
                <a:gd name="connsiteX6" fmla="*/ 935885 w 935885"/>
                <a:gd name="connsiteY6" fmla="*/ 3251052 h 4259630"/>
                <a:gd name="connsiteX7" fmla="*/ 779901 w 935885"/>
                <a:gd name="connsiteY7" fmla="*/ 3407036 h 4259630"/>
                <a:gd name="connsiteX8" fmla="*/ 389952 w 935885"/>
                <a:gd name="connsiteY8" fmla="*/ 3407036 h 4259630"/>
                <a:gd name="connsiteX9" fmla="*/ 352258 w 935885"/>
                <a:gd name="connsiteY9" fmla="*/ 4259630 h 4259630"/>
                <a:gd name="connsiteX10" fmla="*/ 155981 w 935885"/>
                <a:gd name="connsiteY10" fmla="*/ 3407036 h 4259630"/>
                <a:gd name="connsiteX11" fmla="*/ 155984 w 935885"/>
                <a:gd name="connsiteY11" fmla="*/ 3407036 h 4259630"/>
                <a:gd name="connsiteX12" fmla="*/ 0 w 935885"/>
                <a:gd name="connsiteY12" fmla="*/ 3251052 h 4259630"/>
                <a:gd name="connsiteX13" fmla="*/ 0 w 935885"/>
                <a:gd name="connsiteY13" fmla="*/ 2856200 h 4259630"/>
                <a:gd name="connsiteX14" fmla="*/ 0 w 935885"/>
                <a:gd name="connsiteY14" fmla="*/ 2029947 h 4259630"/>
                <a:gd name="connsiteX15" fmla="*/ 0 w 935885"/>
                <a:gd name="connsiteY15" fmla="*/ 2029947 h 4259630"/>
                <a:gd name="connsiteX0" fmla="*/ 0 w 1002160"/>
                <a:gd name="connsiteY0" fmla="*/ 1913502 h 4143185"/>
                <a:gd name="connsiteX1" fmla="*/ 194087 w 1002160"/>
                <a:gd name="connsiteY1" fmla="*/ 166550 h 4143185"/>
                <a:gd name="connsiteX2" fmla="*/ 827529 w 1002160"/>
                <a:gd name="connsiteY2" fmla="*/ 61775 h 4143185"/>
                <a:gd name="connsiteX3" fmla="*/ 935885 w 1002160"/>
                <a:gd name="connsiteY3" fmla="*/ 1913502 h 4143185"/>
                <a:gd name="connsiteX4" fmla="*/ 935885 w 1002160"/>
                <a:gd name="connsiteY4" fmla="*/ 1913502 h 4143185"/>
                <a:gd name="connsiteX5" fmla="*/ 935885 w 1002160"/>
                <a:gd name="connsiteY5" fmla="*/ 2739755 h 4143185"/>
                <a:gd name="connsiteX6" fmla="*/ 935885 w 1002160"/>
                <a:gd name="connsiteY6" fmla="*/ 3134607 h 4143185"/>
                <a:gd name="connsiteX7" fmla="*/ 779901 w 1002160"/>
                <a:gd name="connsiteY7" fmla="*/ 3290591 h 4143185"/>
                <a:gd name="connsiteX8" fmla="*/ 389952 w 1002160"/>
                <a:gd name="connsiteY8" fmla="*/ 3290591 h 4143185"/>
                <a:gd name="connsiteX9" fmla="*/ 352258 w 1002160"/>
                <a:gd name="connsiteY9" fmla="*/ 4143185 h 4143185"/>
                <a:gd name="connsiteX10" fmla="*/ 155981 w 1002160"/>
                <a:gd name="connsiteY10" fmla="*/ 3290591 h 4143185"/>
                <a:gd name="connsiteX11" fmla="*/ 155984 w 1002160"/>
                <a:gd name="connsiteY11" fmla="*/ 3290591 h 4143185"/>
                <a:gd name="connsiteX12" fmla="*/ 0 w 1002160"/>
                <a:gd name="connsiteY12" fmla="*/ 3134607 h 4143185"/>
                <a:gd name="connsiteX13" fmla="*/ 0 w 1002160"/>
                <a:gd name="connsiteY13" fmla="*/ 2739755 h 4143185"/>
                <a:gd name="connsiteX14" fmla="*/ 0 w 1002160"/>
                <a:gd name="connsiteY14" fmla="*/ 1913502 h 4143185"/>
                <a:gd name="connsiteX15" fmla="*/ 0 w 1002160"/>
                <a:gd name="connsiteY15" fmla="*/ 1913502 h 4143185"/>
                <a:gd name="connsiteX0" fmla="*/ 0 w 1002160"/>
                <a:gd name="connsiteY0" fmla="*/ 1860213 h 4089896"/>
                <a:gd name="connsiteX1" fmla="*/ 194087 w 1002160"/>
                <a:gd name="connsiteY1" fmla="*/ 113261 h 4089896"/>
                <a:gd name="connsiteX2" fmla="*/ 827529 w 1002160"/>
                <a:gd name="connsiteY2" fmla="*/ 8486 h 4089896"/>
                <a:gd name="connsiteX3" fmla="*/ 935885 w 1002160"/>
                <a:gd name="connsiteY3" fmla="*/ 1860213 h 4089896"/>
                <a:gd name="connsiteX4" fmla="*/ 935885 w 1002160"/>
                <a:gd name="connsiteY4" fmla="*/ 1860213 h 4089896"/>
                <a:gd name="connsiteX5" fmla="*/ 935885 w 1002160"/>
                <a:gd name="connsiteY5" fmla="*/ 2686466 h 4089896"/>
                <a:gd name="connsiteX6" fmla="*/ 935885 w 1002160"/>
                <a:gd name="connsiteY6" fmla="*/ 3081318 h 4089896"/>
                <a:gd name="connsiteX7" fmla="*/ 779901 w 1002160"/>
                <a:gd name="connsiteY7" fmla="*/ 3237302 h 4089896"/>
                <a:gd name="connsiteX8" fmla="*/ 389952 w 1002160"/>
                <a:gd name="connsiteY8" fmla="*/ 3237302 h 4089896"/>
                <a:gd name="connsiteX9" fmla="*/ 352258 w 1002160"/>
                <a:gd name="connsiteY9" fmla="*/ 4089896 h 4089896"/>
                <a:gd name="connsiteX10" fmla="*/ 155981 w 1002160"/>
                <a:gd name="connsiteY10" fmla="*/ 3237302 h 4089896"/>
                <a:gd name="connsiteX11" fmla="*/ 155984 w 1002160"/>
                <a:gd name="connsiteY11" fmla="*/ 3237302 h 4089896"/>
                <a:gd name="connsiteX12" fmla="*/ 0 w 1002160"/>
                <a:gd name="connsiteY12" fmla="*/ 3081318 h 4089896"/>
                <a:gd name="connsiteX13" fmla="*/ 0 w 1002160"/>
                <a:gd name="connsiteY13" fmla="*/ 2686466 h 4089896"/>
                <a:gd name="connsiteX14" fmla="*/ 0 w 1002160"/>
                <a:gd name="connsiteY14" fmla="*/ 1860213 h 4089896"/>
                <a:gd name="connsiteX15" fmla="*/ 0 w 1002160"/>
                <a:gd name="connsiteY15" fmla="*/ 1860213 h 4089896"/>
                <a:gd name="connsiteX0" fmla="*/ 0 w 935885"/>
                <a:gd name="connsiteY0" fmla="*/ 1993243 h 4222926"/>
                <a:gd name="connsiteX1" fmla="*/ 155987 w 935885"/>
                <a:gd name="connsiteY1" fmla="*/ 246291 h 4222926"/>
                <a:gd name="connsiteX2" fmla="*/ 827529 w 935885"/>
                <a:gd name="connsiteY2" fmla="*/ 141516 h 4222926"/>
                <a:gd name="connsiteX3" fmla="*/ 935885 w 935885"/>
                <a:gd name="connsiteY3" fmla="*/ 1993243 h 4222926"/>
                <a:gd name="connsiteX4" fmla="*/ 935885 w 935885"/>
                <a:gd name="connsiteY4" fmla="*/ 1993243 h 4222926"/>
                <a:gd name="connsiteX5" fmla="*/ 935885 w 935885"/>
                <a:gd name="connsiteY5" fmla="*/ 2819496 h 4222926"/>
                <a:gd name="connsiteX6" fmla="*/ 935885 w 935885"/>
                <a:gd name="connsiteY6" fmla="*/ 3214348 h 4222926"/>
                <a:gd name="connsiteX7" fmla="*/ 779901 w 935885"/>
                <a:gd name="connsiteY7" fmla="*/ 3370332 h 4222926"/>
                <a:gd name="connsiteX8" fmla="*/ 389952 w 935885"/>
                <a:gd name="connsiteY8" fmla="*/ 3370332 h 4222926"/>
                <a:gd name="connsiteX9" fmla="*/ 352258 w 935885"/>
                <a:gd name="connsiteY9" fmla="*/ 4222926 h 4222926"/>
                <a:gd name="connsiteX10" fmla="*/ 155981 w 935885"/>
                <a:gd name="connsiteY10" fmla="*/ 3370332 h 4222926"/>
                <a:gd name="connsiteX11" fmla="*/ 155984 w 935885"/>
                <a:gd name="connsiteY11" fmla="*/ 3370332 h 4222926"/>
                <a:gd name="connsiteX12" fmla="*/ 0 w 935885"/>
                <a:gd name="connsiteY12" fmla="*/ 3214348 h 4222926"/>
                <a:gd name="connsiteX13" fmla="*/ 0 w 935885"/>
                <a:gd name="connsiteY13" fmla="*/ 2819496 h 4222926"/>
                <a:gd name="connsiteX14" fmla="*/ 0 w 935885"/>
                <a:gd name="connsiteY14" fmla="*/ 1993243 h 4222926"/>
                <a:gd name="connsiteX15" fmla="*/ 0 w 935885"/>
                <a:gd name="connsiteY15" fmla="*/ 1993243 h 4222926"/>
                <a:gd name="connsiteX0" fmla="*/ 0 w 935885"/>
                <a:gd name="connsiteY0" fmla="*/ 1987530 h 4217213"/>
                <a:gd name="connsiteX1" fmla="*/ 155987 w 935885"/>
                <a:gd name="connsiteY1" fmla="*/ 240578 h 4217213"/>
                <a:gd name="connsiteX2" fmla="*/ 827532 w 935885"/>
                <a:gd name="connsiteY2" fmla="*/ 202476 h 4217213"/>
                <a:gd name="connsiteX3" fmla="*/ 935885 w 935885"/>
                <a:gd name="connsiteY3" fmla="*/ 1987530 h 4217213"/>
                <a:gd name="connsiteX4" fmla="*/ 935885 w 935885"/>
                <a:gd name="connsiteY4" fmla="*/ 1987530 h 4217213"/>
                <a:gd name="connsiteX5" fmla="*/ 935885 w 935885"/>
                <a:gd name="connsiteY5" fmla="*/ 2813783 h 4217213"/>
                <a:gd name="connsiteX6" fmla="*/ 935885 w 935885"/>
                <a:gd name="connsiteY6" fmla="*/ 3208635 h 4217213"/>
                <a:gd name="connsiteX7" fmla="*/ 779901 w 935885"/>
                <a:gd name="connsiteY7" fmla="*/ 3364619 h 4217213"/>
                <a:gd name="connsiteX8" fmla="*/ 389952 w 935885"/>
                <a:gd name="connsiteY8" fmla="*/ 3364619 h 4217213"/>
                <a:gd name="connsiteX9" fmla="*/ 352258 w 935885"/>
                <a:gd name="connsiteY9" fmla="*/ 4217213 h 4217213"/>
                <a:gd name="connsiteX10" fmla="*/ 155981 w 935885"/>
                <a:gd name="connsiteY10" fmla="*/ 3364619 h 4217213"/>
                <a:gd name="connsiteX11" fmla="*/ 155984 w 935885"/>
                <a:gd name="connsiteY11" fmla="*/ 3364619 h 4217213"/>
                <a:gd name="connsiteX12" fmla="*/ 0 w 935885"/>
                <a:gd name="connsiteY12" fmla="*/ 3208635 h 4217213"/>
                <a:gd name="connsiteX13" fmla="*/ 0 w 935885"/>
                <a:gd name="connsiteY13" fmla="*/ 2813783 h 4217213"/>
                <a:gd name="connsiteX14" fmla="*/ 0 w 935885"/>
                <a:gd name="connsiteY14" fmla="*/ 1987530 h 4217213"/>
                <a:gd name="connsiteX15" fmla="*/ 0 w 935885"/>
                <a:gd name="connsiteY15" fmla="*/ 1987530 h 4217213"/>
                <a:gd name="connsiteX0" fmla="*/ 0 w 945725"/>
                <a:gd name="connsiteY0" fmla="*/ 1918548 h 4148231"/>
                <a:gd name="connsiteX1" fmla="*/ 155987 w 945725"/>
                <a:gd name="connsiteY1" fmla="*/ 171596 h 4148231"/>
                <a:gd name="connsiteX2" fmla="*/ 827532 w 945725"/>
                <a:gd name="connsiteY2" fmla="*/ 133494 h 4148231"/>
                <a:gd name="connsiteX3" fmla="*/ 935885 w 945725"/>
                <a:gd name="connsiteY3" fmla="*/ 1918548 h 4148231"/>
                <a:gd name="connsiteX4" fmla="*/ 935885 w 945725"/>
                <a:gd name="connsiteY4" fmla="*/ 1918548 h 4148231"/>
                <a:gd name="connsiteX5" fmla="*/ 935885 w 945725"/>
                <a:gd name="connsiteY5" fmla="*/ 2744801 h 4148231"/>
                <a:gd name="connsiteX6" fmla="*/ 935885 w 945725"/>
                <a:gd name="connsiteY6" fmla="*/ 3139653 h 4148231"/>
                <a:gd name="connsiteX7" fmla="*/ 779901 w 945725"/>
                <a:gd name="connsiteY7" fmla="*/ 3295637 h 4148231"/>
                <a:gd name="connsiteX8" fmla="*/ 389952 w 945725"/>
                <a:gd name="connsiteY8" fmla="*/ 3295637 h 4148231"/>
                <a:gd name="connsiteX9" fmla="*/ 352258 w 945725"/>
                <a:gd name="connsiteY9" fmla="*/ 4148231 h 4148231"/>
                <a:gd name="connsiteX10" fmla="*/ 155981 w 945725"/>
                <a:gd name="connsiteY10" fmla="*/ 3295637 h 4148231"/>
                <a:gd name="connsiteX11" fmla="*/ 155984 w 945725"/>
                <a:gd name="connsiteY11" fmla="*/ 3295637 h 4148231"/>
                <a:gd name="connsiteX12" fmla="*/ 0 w 945725"/>
                <a:gd name="connsiteY12" fmla="*/ 3139653 h 4148231"/>
                <a:gd name="connsiteX13" fmla="*/ 0 w 945725"/>
                <a:gd name="connsiteY13" fmla="*/ 2744801 h 4148231"/>
                <a:gd name="connsiteX14" fmla="*/ 0 w 945725"/>
                <a:gd name="connsiteY14" fmla="*/ 1918548 h 4148231"/>
                <a:gd name="connsiteX15" fmla="*/ 0 w 945725"/>
                <a:gd name="connsiteY15" fmla="*/ 1918548 h 4148231"/>
                <a:gd name="connsiteX0" fmla="*/ 0 w 945725"/>
                <a:gd name="connsiteY0" fmla="*/ 1887305 h 4116988"/>
                <a:gd name="connsiteX1" fmla="*/ 155987 w 945725"/>
                <a:gd name="connsiteY1" fmla="*/ 140353 h 4116988"/>
                <a:gd name="connsiteX2" fmla="*/ 827532 w 945725"/>
                <a:gd name="connsiteY2" fmla="*/ 102251 h 4116988"/>
                <a:gd name="connsiteX3" fmla="*/ 935885 w 945725"/>
                <a:gd name="connsiteY3" fmla="*/ 1887305 h 4116988"/>
                <a:gd name="connsiteX4" fmla="*/ 935885 w 945725"/>
                <a:gd name="connsiteY4" fmla="*/ 1887305 h 4116988"/>
                <a:gd name="connsiteX5" fmla="*/ 935885 w 945725"/>
                <a:gd name="connsiteY5" fmla="*/ 2713558 h 4116988"/>
                <a:gd name="connsiteX6" fmla="*/ 935885 w 945725"/>
                <a:gd name="connsiteY6" fmla="*/ 3108410 h 4116988"/>
                <a:gd name="connsiteX7" fmla="*/ 779901 w 945725"/>
                <a:gd name="connsiteY7" fmla="*/ 3264394 h 4116988"/>
                <a:gd name="connsiteX8" fmla="*/ 389952 w 945725"/>
                <a:gd name="connsiteY8" fmla="*/ 3264394 h 4116988"/>
                <a:gd name="connsiteX9" fmla="*/ 352258 w 945725"/>
                <a:gd name="connsiteY9" fmla="*/ 4116988 h 4116988"/>
                <a:gd name="connsiteX10" fmla="*/ 155981 w 945725"/>
                <a:gd name="connsiteY10" fmla="*/ 3264394 h 4116988"/>
                <a:gd name="connsiteX11" fmla="*/ 155984 w 945725"/>
                <a:gd name="connsiteY11" fmla="*/ 3264394 h 4116988"/>
                <a:gd name="connsiteX12" fmla="*/ 0 w 945725"/>
                <a:gd name="connsiteY12" fmla="*/ 3108410 h 4116988"/>
                <a:gd name="connsiteX13" fmla="*/ 0 w 945725"/>
                <a:gd name="connsiteY13" fmla="*/ 2713558 h 4116988"/>
                <a:gd name="connsiteX14" fmla="*/ 0 w 945725"/>
                <a:gd name="connsiteY14" fmla="*/ 1887305 h 4116988"/>
                <a:gd name="connsiteX15" fmla="*/ 0 w 945725"/>
                <a:gd name="connsiteY15" fmla="*/ 1887305 h 4116988"/>
                <a:gd name="connsiteX0" fmla="*/ 0 w 945725"/>
                <a:gd name="connsiteY0" fmla="*/ 1887305 h 4116988"/>
                <a:gd name="connsiteX1" fmla="*/ 155987 w 945725"/>
                <a:gd name="connsiteY1" fmla="*/ 140353 h 4116988"/>
                <a:gd name="connsiteX2" fmla="*/ 827532 w 945725"/>
                <a:gd name="connsiteY2" fmla="*/ 102251 h 4116988"/>
                <a:gd name="connsiteX3" fmla="*/ 935885 w 945725"/>
                <a:gd name="connsiteY3" fmla="*/ 1887305 h 4116988"/>
                <a:gd name="connsiteX4" fmla="*/ 935885 w 945725"/>
                <a:gd name="connsiteY4" fmla="*/ 1887305 h 4116988"/>
                <a:gd name="connsiteX5" fmla="*/ 935885 w 945725"/>
                <a:gd name="connsiteY5" fmla="*/ 2713558 h 4116988"/>
                <a:gd name="connsiteX6" fmla="*/ 935885 w 945725"/>
                <a:gd name="connsiteY6" fmla="*/ 3108410 h 4116988"/>
                <a:gd name="connsiteX7" fmla="*/ 779901 w 945725"/>
                <a:gd name="connsiteY7" fmla="*/ 3264394 h 4116988"/>
                <a:gd name="connsiteX8" fmla="*/ 389952 w 945725"/>
                <a:gd name="connsiteY8" fmla="*/ 3264394 h 4116988"/>
                <a:gd name="connsiteX9" fmla="*/ 352258 w 945725"/>
                <a:gd name="connsiteY9" fmla="*/ 4116988 h 4116988"/>
                <a:gd name="connsiteX10" fmla="*/ 155981 w 945725"/>
                <a:gd name="connsiteY10" fmla="*/ 3264394 h 4116988"/>
                <a:gd name="connsiteX11" fmla="*/ 155984 w 945725"/>
                <a:gd name="connsiteY11" fmla="*/ 3264394 h 4116988"/>
                <a:gd name="connsiteX12" fmla="*/ 0 w 945725"/>
                <a:gd name="connsiteY12" fmla="*/ 3108410 h 4116988"/>
                <a:gd name="connsiteX13" fmla="*/ 0 w 945725"/>
                <a:gd name="connsiteY13" fmla="*/ 2713558 h 4116988"/>
                <a:gd name="connsiteX14" fmla="*/ 0 w 945725"/>
                <a:gd name="connsiteY14" fmla="*/ 1887305 h 4116988"/>
                <a:gd name="connsiteX15" fmla="*/ 0 w 945725"/>
                <a:gd name="connsiteY15" fmla="*/ 1887305 h 4116988"/>
                <a:gd name="connsiteX0" fmla="*/ 0 w 945725"/>
                <a:gd name="connsiteY0" fmla="*/ 1887305 h 4116988"/>
                <a:gd name="connsiteX1" fmla="*/ 155987 w 945725"/>
                <a:gd name="connsiteY1" fmla="*/ 140353 h 4116988"/>
                <a:gd name="connsiteX2" fmla="*/ 827532 w 945725"/>
                <a:gd name="connsiteY2" fmla="*/ 102251 h 4116988"/>
                <a:gd name="connsiteX3" fmla="*/ 935885 w 945725"/>
                <a:gd name="connsiteY3" fmla="*/ 1887305 h 4116988"/>
                <a:gd name="connsiteX4" fmla="*/ 935885 w 945725"/>
                <a:gd name="connsiteY4" fmla="*/ 1887305 h 4116988"/>
                <a:gd name="connsiteX5" fmla="*/ 935885 w 945725"/>
                <a:gd name="connsiteY5" fmla="*/ 2713558 h 4116988"/>
                <a:gd name="connsiteX6" fmla="*/ 935885 w 945725"/>
                <a:gd name="connsiteY6" fmla="*/ 3108410 h 4116988"/>
                <a:gd name="connsiteX7" fmla="*/ 779901 w 945725"/>
                <a:gd name="connsiteY7" fmla="*/ 3264394 h 4116988"/>
                <a:gd name="connsiteX8" fmla="*/ 389952 w 945725"/>
                <a:gd name="connsiteY8" fmla="*/ 3264394 h 4116988"/>
                <a:gd name="connsiteX9" fmla="*/ 352258 w 945725"/>
                <a:gd name="connsiteY9" fmla="*/ 4116988 h 4116988"/>
                <a:gd name="connsiteX10" fmla="*/ 155981 w 945725"/>
                <a:gd name="connsiteY10" fmla="*/ 3264394 h 4116988"/>
                <a:gd name="connsiteX11" fmla="*/ 155984 w 945725"/>
                <a:gd name="connsiteY11" fmla="*/ 3264394 h 4116988"/>
                <a:gd name="connsiteX12" fmla="*/ 0 w 945725"/>
                <a:gd name="connsiteY12" fmla="*/ 3108410 h 4116988"/>
                <a:gd name="connsiteX13" fmla="*/ 0 w 945725"/>
                <a:gd name="connsiteY13" fmla="*/ 2713558 h 4116988"/>
                <a:gd name="connsiteX14" fmla="*/ 0 w 945725"/>
                <a:gd name="connsiteY14" fmla="*/ 1887305 h 4116988"/>
                <a:gd name="connsiteX15" fmla="*/ 0 w 945725"/>
                <a:gd name="connsiteY15" fmla="*/ 1887305 h 4116988"/>
                <a:gd name="connsiteX0" fmla="*/ 0 w 945725"/>
                <a:gd name="connsiteY0" fmla="*/ 1887305 h 3593113"/>
                <a:gd name="connsiteX1" fmla="*/ 155987 w 945725"/>
                <a:gd name="connsiteY1" fmla="*/ 140353 h 3593113"/>
                <a:gd name="connsiteX2" fmla="*/ 827532 w 945725"/>
                <a:gd name="connsiteY2" fmla="*/ 102251 h 3593113"/>
                <a:gd name="connsiteX3" fmla="*/ 935885 w 945725"/>
                <a:gd name="connsiteY3" fmla="*/ 1887305 h 3593113"/>
                <a:gd name="connsiteX4" fmla="*/ 935885 w 945725"/>
                <a:gd name="connsiteY4" fmla="*/ 1887305 h 3593113"/>
                <a:gd name="connsiteX5" fmla="*/ 935885 w 945725"/>
                <a:gd name="connsiteY5" fmla="*/ 2713558 h 3593113"/>
                <a:gd name="connsiteX6" fmla="*/ 935885 w 945725"/>
                <a:gd name="connsiteY6" fmla="*/ 3108410 h 3593113"/>
                <a:gd name="connsiteX7" fmla="*/ 779901 w 945725"/>
                <a:gd name="connsiteY7" fmla="*/ 3264394 h 3593113"/>
                <a:gd name="connsiteX8" fmla="*/ 389952 w 945725"/>
                <a:gd name="connsiteY8" fmla="*/ 3264394 h 3593113"/>
                <a:gd name="connsiteX9" fmla="*/ 342735 w 945725"/>
                <a:gd name="connsiteY9" fmla="*/ 3593113 h 3593113"/>
                <a:gd name="connsiteX10" fmla="*/ 155981 w 945725"/>
                <a:gd name="connsiteY10" fmla="*/ 3264394 h 3593113"/>
                <a:gd name="connsiteX11" fmla="*/ 155984 w 945725"/>
                <a:gd name="connsiteY11" fmla="*/ 3264394 h 3593113"/>
                <a:gd name="connsiteX12" fmla="*/ 0 w 945725"/>
                <a:gd name="connsiteY12" fmla="*/ 3108410 h 3593113"/>
                <a:gd name="connsiteX13" fmla="*/ 0 w 945725"/>
                <a:gd name="connsiteY13" fmla="*/ 2713558 h 3593113"/>
                <a:gd name="connsiteX14" fmla="*/ 0 w 945725"/>
                <a:gd name="connsiteY14" fmla="*/ 1887305 h 3593113"/>
                <a:gd name="connsiteX15" fmla="*/ 0 w 945725"/>
                <a:gd name="connsiteY15" fmla="*/ 1887305 h 3593113"/>
                <a:gd name="connsiteX0" fmla="*/ 0 w 945725"/>
                <a:gd name="connsiteY0" fmla="*/ 1887305 h 3593113"/>
                <a:gd name="connsiteX1" fmla="*/ 155987 w 945725"/>
                <a:gd name="connsiteY1" fmla="*/ 140353 h 3593113"/>
                <a:gd name="connsiteX2" fmla="*/ 827532 w 945725"/>
                <a:gd name="connsiteY2" fmla="*/ 102251 h 3593113"/>
                <a:gd name="connsiteX3" fmla="*/ 935885 w 945725"/>
                <a:gd name="connsiteY3" fmla="*/ 1887305 h 3593113"/>
                <a:gd name="connsiteX4" fmla="*/ 935885 w 945725"/>
                <a:gd name="connsiteY4" fmla="*/ 1887305 h 3593113"/>
                <a:gd name="connsiteX5" fmla="*/ 935885 w 945725"/>
                <a:gd name="connsiteY5" fmla="*/ 2713558 h 3593113"/>
                <a:gd name="connsiteX6" fmla="*/ 935885 w 945725"/>
                <a:gd name="connsiteY6" fmla="*/ 3108410 h 3593113"/>
                <a:gd name="connsiteX7" fmla="*/ 779901 w 945725"/>
                <a:gd name="connsiteY7" fmla="*/ 3264394 h 3593113"/>
                <a:gd name="connsiteX8" fmla="*/ 389952 w 945725"/>
                <a:gd name="connsiteY8" fmla="*/ 3264394 h 3593113"/>
                <a:gd name="connsiteX9" fmla="*/ 342735 w 945725"/>
                <a:gd name="connsiteY9" fmla="*/ 3593113 h 3593113"/>
                <a:gd name="connsiteX10" fmla="*/ 155981 w 945725"/>
                <a:gd name="connsiteY10" fmla="*/ 3264394 h 3593113"/>
                <a:gd name="connsiteX11" fmla="*/ 155984 w 945725"/>
                <a:gd name="connsiteY11" fmla="*/ 3264394 h 3593113"/>
                <a:gd name="connsiteX12" fmla="*/ 0 w 945725"/>
                <a:gd name="connsiteY12" fmla="*/ 3108410 h 3593113"/>
                <a:gd name="connsiteX13" fmla="*/ 0 w 945725"/>
                <a:gd name="connsiteY13" fmla="*/ 2713558 h 3593113"/>
                <a:gd name="connsiteX14" fmla="*/ 0 w 945725"/>
                <a:gd name="connsiteY14" fmla="*/ 1887305 h 3593113"/>
                <a:gd name="connsiteX15" fmla="*/ 0 w 945725"/>
                <a:gd name="connsiteY15" fmla="*/ 1887305 h 3593113"/>
                <a:gd name="connsiteX0" fmla="*/ 0 w 945725"/>
                <a:gd name="connsiteY0" fmla="*/ 1887305 h 3593113"/>
                <a:gd name="connsiteX1" fmla="*/ 155987 w 945725"/>
                <a:gd name="connsiteY1" fmla="*/ 140353 h 3593113"/>
                <a:gd name="connsiteX2" fmla="*/ 827532 w 945725"/>
                <a:gd name="connsiteY2" fmla="*/ 102251 h 3593113"/>
                <a:gd name="connsiteX3" fmla="*/ 935885 w 945725"/>
                <a:gd name="connsiteY3" fmla="*/ 1887305 h 3593113"/>
                <a:gd name="connsiteX4" fmla="*/ 935885 w 945725"/>
                <a:gd name="connsiteY4" fmla="*/ 1887305 h 3593113"/>
                <a:gd name="connsiteX5" fmla="*/ 935885 w 945725"/>
                <a:gd name="connsiteY5" fmla="*/ 2713558 h 3593113"/>
                <a:gd name="connsiteX6" fmla="*/ 935885 w 945725"/>
                <a:gd name="connsiteY6" fmla="*/ 3108410 h 3593113"/>
                <a:gd name="connsiteX7" fmla="*/ 808476 w 945725"/>
                <a:gd name="connsiteY7" fmla="*/ 3312019 h 3593113"/>
                <a:gd name="connsiteX8" fmla="*/ 389952 w 945725"/>
                <a:gd name="connsiteY8" fmla="*/ 3264394 h 3593113"/>
                <a:gd name="connsiteX9" fmla="*/ 342735 w 945725"/>
                <a:gd name="connsiteY9" fmla="*/ 3593113 h 3593113"/>
                <a:gd name="connsiteX10" fmla="*/ 155981 w 945725"/>
                <a:gd name="connsiteY10" fmla="*/ 3264394 h 3593113"/>
                <a:gd name="connsiteX11" fmla="*/ 155984 w 945725"/>
                <a:gd name="connsiteY11" fmla="*/ 3264394 h 3593113"/>
                <a:gd name="connsiteX12" fmla="*/ 0 w 945725"/>
                <a:gd name="connsiteY12" fmla="*/ 3108410 h 3593113"/>
                <a:gd name="connsiteX13" fmla="*/ 0 w 945725"/>
                <a:gd name="connsiteY13" fmla="*/ 2713558 h 3593113"/>
                <a:gd name="connsiteX14" fmla="*/ 0 w 945725"/>
                <a:gd name="connsiteY14" fmla="*/ 1887305 h 3593113"/>
                <a:gd name="connsiteX15" fmla="*/ 0 w 945725"/>
                <a:gd name="connsiteY15" fmla="*/ 1887305 h 3593113"/>
                <a:gd name="connsiteX0" fmla="*/ 0 w 945725"/>
                <a:gd name="connsiteY0" fmla="*/ 1887305 h 3593113"/>
                <a:gd name="connsiteX1" fmla="*/ 155987 w 945725"/>
                <a:gd name="connsiteY1" fmla="*/ 140353 h 3593113"/>
                <a:gd name="connsiteX2" fmla="*/ 827532 w 945725"/>
                <a:gd name="connsiteY2" fmla="*/ 102251 h 3593113"/>
                <a:gd name="connsiteX3" fmla="*/ 935885 w 945725"/>
                <a:gd name="connsiteY3" fmla="*/ 1887305 h 3593113"/>
                <a:gd name="connsiteX4" fmla="*/ 935885 w 945725"/>
                <a:gd name="connsiteY4" fmla="*/ 1887305 h 3593113"/>
                <a:gd name="connsiteX5" fmla="*/ 935885 w 945725"/>
                <a:gd name="connsiteY5" fmla="*/ 2713558 h 3593113"/>
                <a:gd name="connsiteX6" fmla="*/ 935885 w 945725"/>
                <a:gd name="connsiteY6" fmla="*/ 3108410 h 3593113"/>
                <a:gd name="connsiteX7" fmla="*/ 760851 w 945725"/>
                <a:gd name="connsiteY7" fmla="*/ 3283444 h 3593113"/>
                <a:gd name="connsiteX8" fmla="*/ 389952 w 945725"/>
                <a:gd name="connsiteY8" fmla="*/ 3264394 h 3593113"/>
                <a:gd name="connsiteX9" fmla="*/ 342735 w 945725"/>
                <a:gd name="connsiteY9" fmla="*/ 3593113 h 3593113"/>
                <a:gd name="connsiteX10" fmla="*/ 155981 w 945725"/>
                <a:gd name="connsiteY10" fmla="*/ 3264394 h 3593113"/>
                <a:gd name="connsiteX11" fmla="*/ 155984 w 945725"/>
                <a:gd name="connsiteY11" fmla="*/ 3264394 h 3593113"/>
                <a:gd name="connsiteX12" fmla="*/ 0 w 945725"/>
                <a:gd name="connsiteY12" fmla="*/ 3108410 h 3593113"/>
                <a:gd name="connsiteX13" fmla="*/ 0 w 945725"/>
                <a:gd name="connsiteY13" fmla="*/ 2713558 h 3593113"/>
                <a:gd name="connsiteX14" fmla="*/ 0 w 945725"/>
                <a:gd name="connsiteY14" fmla="*/ 1887305 h 3593113"/>
                <a:gd name="connsiteX15" fmla="*/ 0 w 945725"/>
                <a:gd name="connsiteY15" fmla="*/ 1887305 h 3593113"/>
                <a:gd name="connsiteX0" fmla="*/ 0 w 945725"/>
                <a:gd name="connsiteY0" fmla="*/ 1887305 h 3593113"/>
                <a:gd name="connsiteX1" fmla="*/ 155987 w 945725"/>
                <a:gd name="connsiteY1" fmla="*/ 140353 h 3593113"/>
                <a:gd name="connsiteX2" fmla="*/ 827532 w 945725"/>
                <a:gd name="connsiteY2" fmla="*/ 102251 h 3593113"/>
                <a:gd name="connsiteX3" fmla="*/ 935885 w 945725"/>
                <a:gd name="connsiteY3" fmla="*/ 1887305 h 3593113"/>
                <a:gd name="connsiteX4" fmla="*/ 935885 w 945725"/>
                <a:gd name="connsiteY4" fmla="*/ 1887305 h 3593113"/>
                <a:gd name="connsiteX5" fmla="*/ 935885 w 945725"/>
                <a:gd name="connsiteY5" fmla="*/ 2713558 h 3593113"/>
                <a:gd name="connsiteX6" fmla="*/ 935885 w 945725"/>
                <a:gd name="connsiteY6" fmla="*/ 3108410 h 3593113"/>
                <a:gd name="connsiteX7" fmla="*/ 760851 w 945725"/>
                <a:gd name="connsiteY7" fmla="*/ 3283444 h 3593113"/>
                <a:gd name="connsiteX8" fmla="*/ 399477 w 945725"/>
                <a:gd name="connsiteY8" fmla="*/ 3235819 h 3593113"/>
                <a:gd name="connsiteX9" fmla="*/ 342735 w 945725"/>
                <a:gd name="connsiteY9" fmla="*/ 3593113 h 3593113"/>
                <a:gd name="connsiteX10" fmla="*/ 155981 w 945725"/>
                <a:gd name="connsiteY10" fmla="*/ 3264394 h 3593113"/>
                <a:gd name="connsiteX11" fmla="*/ 155984 w 945725"/>
                <a:gd name="connsiteY11" fmla="*/ 3264394 h 3593113"/>
                <a:gd name="connsiteX12" fmla="*/ 0 w 945725"/>
                <a:gd name="connsiteY12" fmla="*/ 3108410 h 3593113"/>
                <a:gd name="connsiteX13" fmla="*/ 0 w 945725"/>
                <a:gd name="connsiteY13" fmla="*/ 2713558 h 3593113"/>
                <a:gd name="connsiteX14" fmla="*/ 0 w 945725"/>
                <a:gd name="connsiteY14" fmla="*/ 1887305 h 3593113"/>
                <a:gd name="connsiteX15" fmla="*/ 0 w 945725"/>
                <a:gd name="connsiteY15" fmla="*/ 1887305 h 3593113"/>
                <a:gd name="connsiteX0" fmla="*/ 0 w 945725"/>
                <a:gd name="connsiteY0" fmla="*/ 1887305 h 3593113"/>
                <a:gd name="connsiteX1" fmla="*/ 155987 w 945725"/>
                <a:gd name="connsiteY1" fmla="*/ 140353 h 3593113"/>
                <a:gd name="connsiteX2" fmla="*/ 827532 w 945725"/>
                <a:gd name="connsiteY2" fmla="*/ 102251 h 3593113"/>
                <a:gd name="connsiteX3" fmla="*/ 935885 w 945725"/>
                <a:gd name="connsiteY3" fmla="*/ 1887305 h 3593113"/>
                <a:gd name="connsiteX4" fmla="*/ 935885 w 945725"/>
                <a:gd name="connsiteY4" fmla="*/ 1887305 h 3593113"/>
                <a:gd name="connsiteX5" fmla="*/ 935885 w 945725"/>
                <a:gd name="connsiteY5" fmla="*/ 2713558 h 3593113"/>
                <a:gd name="connsiteX6" fmla="*/ 935885 w 945725"/>
                <a:gd name="connsiteY6" fmla="*/ 3108410 h 3593113"/>
                <a:gd name="connsiteX7" fmla="*/ 760851 w 945725"/>
                <a:gd name="connsiteY7" fmla="*/ 3283444 h 3593113"/>
                <a:gd name="connsiteX8" fmla="*/ 399477 w 945725"/>
                <a:gd name="connsiteY8" fmla="*/ 3235819 h 3593113"/>
                <a:gd name="connsiteX9" fmla="*/ 342735 w 945725"/>
                <a:gd name="connsiteY9" fmla="*/ 3593113 h 3593113"/>
                <a:gd name="connsiteX10" fmla="*/ 155981 w 945725"/>
                <a:gd name="connsiteY10" fmla="*/ 3264394 h 3593113"/>
                <a:gd name="connsiteX11" fmla="*/ 184559 w 945725"/>
                <a:gd name="connsiteY11" fmla="*/ 3264394 h 3593113"/>
                <a:gd name="connsiteX12" fmla="*/ 0 w 945725"/>
                <a:gd name="connsiteY12" fmla="*/ 3108410 h 3593113"/>
                <a:gd name="connsiteX13" fmla="*/ 0 w 945725"/>
                <a:gd name="connsiteY13" fmla="*/ 2713558 h 3593113"/>
                <a:gd name="connsiteX14" fmla="*/ 0 w 945725"/>
                <a:gd name="connsiteY14" fmla="*/ 1887305 h 3593113"/>
                <a:gd name="connsiteX15" fmla="*/ 0 w 945725"/>
                <a:gd name="connsiteY15" fmla="*/ 1887305 h 3593113"/>
                <a:gd name="connsiteX0" fmla="*/ 0 w 945725"/>
                <a:gd name="connsiteY0" fmla="*/ 1887305 h 3593113"/>
                <a:gd name="connsiteX1" fmla="*/ 155987 w 945725"/>
                <a:gd name="connsiteY1" fmla="*/ 140353 h 3593113"/>
                <a:gd name="connsiteX2" fmla="*/ 827532 w 945725"/>
                <a:gd name="connsiteY2" fmla="*/ 102251 h 3593113"/>
                <a:gd name="connsiteX3" fmla="*/ 935885 w 945725"/>
                <a:gd name="connsiteY3" fmla="*/ 1887305 h 3593113"/>
                <a:gd name="connsiteX4" fmla="*/ 935885 w 945725"/>
                <a:gd name="connsiteY4" fmla="*/ 1887305 h 3593113"/>
                <a:gd name="connsiteX5" fmla="*/ 897785 w 945725"/>
                <a:gd name="connsiteY5" fmla="*/ 2704033 h 3593113"/>
                <a:gd name="connsiteX6" fmla="*/ 935885 w 945725"/>
                <a:gd name="connsiteY6" fmla="*/ 3108410 h 3593113"/>
                <a:gd name="connsiteX7" fmla="*/ 760851 w 945725"/>
                <a:gd name="connsiteY7" fmla="*/ 3283444 h 3593113"/>
                <a:gd name="connsiteX8" fmla="*/ 399477 w 945725"/>
                <a:gd name="connsiteY8" fmla="*/ 3235819 h 3593113"/>
                <a:gd name="connsiteX9" fmla="*/ 342735 w 945725"/>
                <a:gd name="connsiteY9" fmla="*/ 3593113 h 3593113"/>
                <a:gd name="connsiteX10" fmla="*/ 155981 w 945725"/>
                <a:gd name="connsiteY10" fmla="*/ 3264394 h 3593113"/>
                <a:gd name="connsiteX11" fmla="*/ 184559 w 945725"/>
                <a:gd name="connsiteY11" fmla="*/ 3264394 h 3593113"/>
                <a:gd name="connsiteX12" fmla="*/ 0 w 945725"/>
                <a:gd name="connsiteY12" fmla="*/ 3108410 h 3593113"/>
                <a:gd name="connsiteX13" fmla="*/ 0 w 945725"/>
                <a:gd name="connsiteY13" fmla="*/ 2713558 h 3593113"/>
                <a:gd name="connsiteX14" fmla="*/ 0 w 945725"/>
                <a:gd name="connsiteY14" fmla="*/ 1887305 h 3593113"/>
                <a:gd name="connsiteX15" fmla="*/ 0 w 945725"/>
                <a:gd name="connsiteY15" fmla="*/ 1887305 h 3593113"/>
                <a:gd name="connsiteX0" fmla="*/ 0 w 973985"/>
                <a:gd name="connsiteY0" fmla="*/ 1887305 h 3593113"/>
                <a:gd name="connsiteX1" fmla="*/ 155987 w 973985"/>
                <a:gd name="connsiteY1" fmla="*/ 140353 h 3593113"/>
                <a:gd name="connsiteX2" fmla="*/ 827532 w 973985"/>
                <a:gd name="connsiteY2" fmla="*/ 102251 h 3593113"/>
                <a:gd name="connsiteX3" fmla="*/ 935885 w 973985"/>
                <a:gd name="connsiteY3" fmla="*/ 1887305 h 3593113"/>
                <a:gd name="connsiteX4" fmla="*/ 935885 w 973985"/>
                <a:gd name="connsiteY4" fmla="*/ 1887305 h 3593113"/>
                <a:gd name="connsiteX5" fmla="*/ 973985 w 973985"/>
                <a:gd name="connsiteY5" fmla="*/ 2713558 h 3593113"/>
                <a:gd name="connsiteX6" fmla="*/ 935885 w 973985"/>
                <a:gd name="connsiteY6" fmla="*/ 3108410 h 3593113"/>
                <a:gd name="connsiteX7" fmla="*/ 760851 w 973985"/>
                <a:gd name="connsiteY7" fmla="*/ 3283444 h 3593113"/>
                <a:gd name="connsiteX8" fmla="*/ 399477 w 973985"/>
                <a:gd name="connsiteY8" fmla="*/ 3235819 h 3593113"/>
                <a:gd name="connsiteX9" fmla="*/ 342735 w 973985"/>
                <a:gd name="connsiteY9" fmla="*/ 3593113 h 3593113"/>
                <a:gd name="connsiteX10" fmla="*/ 155981 w 973985"/>
                <a:gd name="connsiteY10" fmla="*/ 3264394 h 3593113"/>
                <a:gd name="connsiteX11" fmla="*/ 184559 w 973985"/>
                <a:gd name="connsiteY11" fmla="*/ 3264394 h 3593113"/>
                <a:gd name="connsiteX12" fmla="*/ 0 w 973985"/>
                <a:gd name="connsiteY12" fmla="*/ 3108410 h 3593113"/>
                <a:gd name="connsiteX13" fmla="*/ 0 w 973985"/>
                <a:gd name="connsiteY13" fmla="*/ 2713558 h 3593113"/>
                <a:gd name="connsiteX14" fmla="*/ 0 w 973985"/>
                <a:gd name="connsiteY14" fmla="*/ 1887305 h 3593113"/>
                <a:gd name="connsiteX15" fmla="*/ 0 w 973985"/>
                <a:gd name="connsiteY15" fmla="*/ 1887305 h 3593113"/>
                <a:gd name="connsiteX0" fmla="*/ 0 w 1097810"/>
                <a:gd name="connsiteY0" fmla="*/ 1887305 h 3593113"/>
                <a:gd name="connsiteX1" fmla="*/ 155987 w 1097810"/>
                <a:gd name="connsiteY1" fmla="*/ 140353 h 3593113"/>
                <a:gd name="connsiteX2" fmla="*/ 827532 w 1097810"/>
                <a:gd name="connsiteY2" fmla="*/ 102251 h 3593113"/>
                <a:gd name="connsiteX3" fmla="*/ 935885 w 1097810"/>
                <a:gd name="connsiteY3" fmla="*/ 1887305 h 3593113"/>
                <a:gd name="connsiteX4" fmla="*/ 1097810 w 1097810"/>
                <a:gd name="connsiteY4" fmla="*/ 1925405 h 3593113"/>
                <a:gd name="connsiteX5" fmla="*/ 973985 w 1097810"/>
                <a:gd name="connsiteY5" fmla="*/ 2713558 h 3593113"/>
                <a:gd name="connsiteX6" fmla="*/ 935885 w 1097810"/>
                <a:gd name="connsiteY6" fmla="*/ 3108410 h 3593113"/>
                <a:gd name="connsiteX7" fmla="*/ 760851 w 1097810"/>
                <a:gd name="connsiteY7" fmla="*/ 3283444 h 3593113"/>
                <a:gd name="connsiteX8" fmla="*/ 399477 w 1097810"/>
                <a:gd name="connsiteY8" fmla="*/ 3235819 h 3593113"/>
                <a:gd name="connsiteX9" fmla="*/ 342735 w 1097810"/>
                <a:gd name="connsiteY9" fmla="*/ 3593113 h 3593113"/>
                <a:gd name="connsiteX10" fmla="*/ 155981 w 1097810"/>
                <a:gd name="connsiteY10" fmla="*/ 3264394 h 3593113"/>
                <a:gd name="connsiteX11" fmla="*/ 184559 w 1097810"/>
                <a:gd name="connsiteY11" fmla="*/ 3264394 h 3593113"/>
                <a:gd name="connsiteX12" fmla="*/ 0 w 1097810"/>
                <a:gd name="connsiteY12" fmla="*/ 3108410 h 3593113"/>
                <a:gd name="connsiteX13" fmla="*/ 0 w 1097810"/>
                <a:gd name="connsiteY13" fmla="*/ 2713558 h 3593113"/>
                <a:gd name="connsiteX14" fmla="*/ 0 w 1097810"/>
                <a:gd name="connsiteY14" fmla="*/ 1887305 h 3593113"/>
                <a:gd name="connsiteX15" fmla="*/ 0 w 1097810"/>
                <a:gd name="connsiteY15" fmla="*/ 1887305 h 3593113"/>
                <a:gd name="connsiteX0" fmla="*/ 0 w 973985"/>
                <a:gd name="connsiteY0" fmla="*/ 1887305 h 3593113"/>
                <a:gd name="connsiteX1" fmla="*/ 155987 w 973985"/>
                <a:gd name="connsiteY1" fmla="*/ 140353 h 3593113"/>
                <a:gd name="connsiteX2" fmla="*/ 827532 w 973985"/>
                <a:gd name="connsiteY2" fmla="*/ 102251 h 3593113"/>
                <a:gd name="connsiteX3" fmla="*/ 935885 w 973985"/>
                <a:gd name="connsiteY3" fmla="*/ 1887305 h 3593113"/>
                <a:gd name="connsiteX4" fmla="*/ 973985 w 973985"/>
                <a:gd name="connsiteY4" fmla="*/ 2713558 h 3593113"/>
                <a:gd name="connsiteX5" fmla="*/ 935885 w 973985"/>
                <a:gd name="connsiteY5" fmla="*/ 3108410 h 3593113"/>
                <a:gd name="connsiteX6" fmla="*/ 760851 w 973985"/>
                <a:gd name="connsiteY6" fmla="*/ 3283444 h 3593113"/>
                <a:gd name="connsiteX7" fmla="*/ 399477 w 973985"/>
                <a:gd name="connsiteY7" fmla="*/ 3235819 h 3593113"/>
                <a:gd name="connsiteX8" fmla="*/ 342735 w 973985"/>
                <a:gd name="connsiteY8" fmla="*/ 3593113 h 3593113"/>
                <a:gd name="connsiteX9" fmla="*/ 155981 w 973985"/>
                <a:gd name="connsiteY9" fmla="*/ 3264394 h 3593113"/>
                <a:gd name="connsiteX10" fmla="*/ 184559 w 973985"/>
                <a:gd name="connsiteY10" fmla="*/ 3264394 h 3593113"/>
                <a:gd name="connsiteX11" fmla="*/ 0 w 973985"/>
                <a:gd name="connsiteY11" fmla="*/ 3108410 h 3593113"/>
                <a:gd name="connsiteX12" fmla="*/ 0 w 973985"/>
                <a:gd name="connsiteY12" fmla="*/ 2713558 h 3593113"/>
                <a:gd name="connsiteX13" fmla="*/ 0 w 973985"/>
                <a:gd name="connsiteY13" fmla="*/ 1887305 h 3593113"/>
                <a:gd name="connsiteX14" fmla="*/ 0 w 973985"/>
                <a:gd name="connsiteY14" fmla="*/ 1887305 h 3593113"/>
                <a:gd name="connsiteX0" fmla="*/ 0 w 983510"/>
                <a:gd name="connsiteY0" fmla="*/ 1963977 h 3669785"/>
                <a:gd name="connsiteX1" fmla="*/ 155987 w 983510"/>
                <a:gd name="connsiteY1" fmla="*/ 217025 h 3669785"/>
                <a:gd name="connsiteX2" fmla="*/ 827532 w 983510"/>
                <a:gd name="connsiteY2" fmla="*/ 178923 h 3669785"/>
                <a:gd name="connsiteX3" fmla="*/ 983510 w 983510"/>
                <a:gd name="connsiteY3" fmla="*/ 1992552 h 3669785"/>
                <a:gd name="connsiteX4" fmla="*/ 973985 w 983510"/>
                <a:gd name="connsiteY4" fmla="*/ 2790230 h 3669785"/>
                <a:gd name="connsiteX5" fmla="*/ 935885 w 983510"/>
                <a:gd name="connsiteY5" fmla="*/ 3185082 h 3669785"/>
                <a:gd name="connsiteX6" fmla="*/ 760851 w 983510"/>
                <a:gd name="connsiteY6" fmla="*/ 3360116 h 3669785"/>
                <a:gd name="connsiteX7" fmla="*/ 399477 w 983510"/>
                <a:gd name="connsiteY7" fmla="*/ 3312491 h 3669785"/>
                <a:gd name="connsiteX8" fmla="*/ 342735 w 983510"/>
                <a:gd name="connsiteY8" fmla="*/ 3669785 h 3669785"/>
                <a:gd name="connsiteX9" fmla="*/ 155981 w 983510"/>
                <a:gd name="connsiteY9" fmla="*/ 3341066 h 3669785"/>
                <a:gd name="connsiteX10" fmla="*/ 184559 w 983510"/>
                <a:gd name="connsiteY10" fmla="*/ 3341066 h 3669785"/>
                <a:gd name="connsiteX11" fmla="*/ 0 w 983510"/>
                <a:gd name="connsiteY11" fmla="*/ 3185082 h 3669785"/>
                <a:gd name="connsiteX12" fmla="*/ 0 w 983510"/>
                <a:gd name="connsiteY12" fmla="*/ 2790230 h 3669785"/>
                <a:gd name="connsiteX13" fmla="*/ 0 w 983510"/>
                <a:gd name="connsiteY13" fmla="*/ 1963977 h 3669785"/>
                <a:gd name="connsiteX14" fmla="*/ 0 w 983510"/>
                <a:gd name="connsiteY14" fmla="*/ 1963977 h 3669785"/>
                <a:gd name="connsiteX0" fmla="*/ 0 w 983510"/>
                <a:gd name="connsiteY0" fmla="*/ 1876100 h 3581908"/>
                <a:gd name="connsiteX1" fmla="*/ 155987 w 983510"/>
                <a:gd name="connsiteY1" fmla="*/ 129148 h 3581908"/>
                <a:gd name="connsiteX2" fmla="*/ 827532 w 983510"/>
                <a:gd name="connsiteY2" fmla="*/ 91046 h 3581908"/>
                <a:gd name="connsiteX3" fmla="*/ 983510 w 983510"/>
                <a:gd name="connsiteY3" fmla="*/ 1904675 h 3581908"/>
                <a:gd name="connsiteX4" fmla="*/ 973985 w 983510"/>
                <a:gd name="connsiteY4" fmla="*/ 2702353 h 3581908"/>
                <a:gd name="connsiteX5" fmla="*/ 935885 w 983510"/>
                <a:gd name="connsiteY5" fmla="*/ 3097205 h 3581908"/>
                <a:gd name="connsiteX6" fmla="*/ 760851 w 983510"/>
                <a:gd name="connsiteY6" fmla="*/ 3272239 h 3581908"/>
                <a:gd name="connsiteX7" fmla="*/ 399477 w 983510"/>
                <a:gd name="connsiteY7" fmla="*/ 3224614 h 3581908"/>
                <a:gd name="connsiteX8" fmla="*/ 342735 w 983510"/>
                <a:gd name="connsiteY8" fmla="*/ 3581908 h 3581908"/>
                <a:gd name="connsiteX9" fmla="*/ 155981 w 983510"/>
                <a:gd name="connsiteY9" fmla="*/ 3253189 h 3581908"/>
                <a:gd name="connsiteX10" fmla="*/ 184559 w 983510"/>
                <a:gd name="connsiteY10" fmla="*/ 3253189 h 3581908"/>
                <a:gd name="connsiteX11" fmla="*/ 0 w 983510"/>
                <a:gd name="connsiteY11" fmla="*/ 3097205 h 3581908"/>
                <a:gd name="connsiteX12" fmla="*/ 0 w 983510"/>
                <a:gd name="connsiteY12" fmla="*/ 2702353 h 3581908"/>
                <a:gd name="connsiteX13" fmla="*/ 0 w 983510"/>
                <a:gd name="connsiteY13" fmla="*/ 1876100 h 3581908"/>
                <a:gd name="connsiteX14" fmla="*/ 0 w 983510"/>
                <a:gd name="connsiteY14" fmla="*/ 1876100 h 3581908"/>
                <a:gd name="connsiteX0" fmla="*/ 0 w 983510"/>
                <a:gd name="connsiteY0" fmla="*/ 1823329 h 3529137"/>
                <a:gd name="connsiteX1" fmla="*/ 155987 w 983510"/>
                <a:gd name="connsiteY1" fmla="*/ 76377 h 3529137"/>
                <a:gd name="connsiteX2" fmla="*/ 827532 w 983510"/>
                <a:gd name="connsiteY2" fmla="*/ 38275 h 3529137"/>
                <a:gd name="connsiteX3" fmla="*/ 983510 w 983510"/>
                <a:gd name="connsiteY3" fmla="*/ 1851904 h 3529137"/>
                <a:gd name="connsiteX4" fmla="*/ 973985 w 983510"/>
                <a:gd name="connsiteY4" fmla="*/ 2649582 h 3529137"/>
                <a:gd name="connsiteX5" fmla="*/ 935885 w 983510"/>
                <a:gd name="connsiteY5" fmla="*/ 3044434 h 3529137"/>
                <a:gd name="connsiteX6" fmla="*/ 760851 w 983510"/>
                <a:gd name="connsiteY6" fmla="*/ 3219468 h 3529137"/>
                <a:gd name="connsiteX7" fmla="*/ 399477 w 983510"/>
                <a:gd name="connsiteY7" fmla="*/ 3171843 h 3529137"/>
                <a:gd name="connsiteX8" fmla="*/ 342735 w 983510"/>
                <a:gd name="connsiteY8" fmla="*/ 3529137 h 3529137"/>
                <a:gd name="connsiteX9" fmla="*/ 155981 w 983510"/>
                <a:gd name="connsiteY9" fmla="*/ 3200418 h 3529137"/>
                <a:gd name="connsiteX10" fmla="*/ 184559 w 983510"/>
                <a:gd name="connsiteY10" fmla="*/ 3200418 h 3529137"/>
                <a:gd name="connsiteX11" fmla="*/ 0 w 983510"/>
                <a:gd name="connsiteY11" fmla="*/ 3044434 h 3529137"/>
                <a:gd name="connsiteX12" fmla="*/ 0 w 983510"/>
                <a:gd name="connsiteY12" fmla="*/ 2649582 h 3529137"/>
                <a:gd name="connsiteX13" fmla="*/ 0 w 983510"/>
                <a:gd name="connsiteY13" fmla="*/ 1823329 h 3529137"/>
                <a:gd name="connsiteX14" fmla="*/ 0 w 983510"/>
                <a:gd name="connsiteY14" fmla="*/ 1823329 h 3529137"/>
                <a:gd name="connsiteX0" fmla="*/ 0 w 983510"/>
                <a:gd name="connsiteY0" fmla="*/ 1823329 h 3529137"/>
                <a:gd name="connsiteX1" fmla="*/ 155987 w 983510"/>
                <a:gd name="connsiteY1" fmla="*/ 76377 h 3529137"/>
                <a:gd name="connsiteX2" fmla="*/ 827532 w 983510"/>
                <a:gd name="connsiteY2" fmla="*/ 38275 h 3529137"/>
                <a:gd name="connsiteX3" fmla="*/ 983510 w 983510"/>
                <a:gd name="connsiteY3" fmla="*/ 1851904 h 3529137"/>
                <a:gd name="connsiteX4" fmla="*/ 973985 w 983510"/>
                <a:gd name="connsiteY4" fmla="*/ 2649582 h 3529137"/>
                <a:gd name="connsiteX5" fmla="*/ 935885 w 983510"/>
                <a:gd name="connsiteY5" fmla="*/ 3044434 h 3529137"/>
                <a:gd name="connsiteX6" fmla="*/ 760851 w 983510"/>
                <a:gd name="connsiteY6" fmla="*/ 3219468 h 3529137"/>
                <a:gd name="connsiteX7" fmla="*/ 399477 w 983510"/>
                <a:gd name="connsiteY7" fmla="*/ 3171843 h 3529137"/>
                <a:gd name="connsiteX8" fmla="*/ 342735 w 983510"/>
                <a:gd name="connsiteY8" fmla="*/ 3529137 h 3529137"/>
                <a:gd name="connsiteX9" fmla="*/ 155981 w 983510"/>
                <a:gd name="connsiteY9" fmla="*/ 3200418 h 3529137"/>
                <a:gd name="connsiteX10" fmla="*/ 184559 w 983510"/>
                <a:gd name="connsiteY10" fmla="*/ 3200418 h 3529137"/>
                <a:gd name="connsiteX11" fmla="*/ 0 w 983510"/>
                <a:gd name="connsiteY11" fmla="*/ 3044434 h 3529137"/>
                <a:gd name="connsiteX12" fmla="*/ 0 w 983510"/>
                <a:gd name="connsiteY12" fmla="*/ 2649582 h 3529137"/>
                <a:gd name="connsiteX13" fmla="*/ 0 w 983510"/>
                <a:gd name="connsiteY13" fmla="*/ 1823329 h 3529137"/>
                <a:gd name="connsiteX14" fmla="*/ 0 w 983510"/>
                <a:gd name="connsiteY14" fmla="*/ 1823329 h 3529137"/>
                <a:gd name="connsiteX0" fmla="*/ 0 w 983510"/>
                <a:gd name="connsiteY0" fmla="*/ 1823329 h 3465501"/>
                <a:gd name="connsiteX1" fmla="*/ 155987 w 983510"/>
                <a:gd name="connsiteY1" fmla="*/ 76377 h 3465501"/>
                <a:gd name="connsiteX2" fmla="*/ 827532 w 983510"/>
                <a:gd name="connsiteY2" fmla="*/ 38275 h 3465501"/>
                <a:gd name="connsiteX3" fmla="*/ 983510 w 983510"/>
                <a:gd name="connsiteY3" fmla="*/ 1851904 h 3465501"/>
                <a:gd name="connsiteX4" fmla="*/ 973985 w 983510"/>
                <a:gd name="connsiteY4" fmla="*/ 2649582 h 3465501"/>
                <a:gd name="connsiteX5" fmla="*/ 935885 w 983510"/>
                <a:gd name="connsiteY5" fmla="*/ 3044434 h 3465501"/>
                <a:gd name="connsiteX6" fmla="*/ 760851 w 983510"/>
                <a:gd name="connsiteY6" fmla="*/ 3219468 h 3465501"/>
                <a:gd name="connsiteX7" fmla="*/ 399477 w 983510"/>
                <a:gd name="connsiteY7" fmla="*/ 3171843 h 3465501"/>
                <a:gd name="connsiteX8" fmla="*/ 342735 w 983510"/>
                <a:gd name="connsiteY8" fmla="*/ 3465501 h 3465501"/>
                <a:gd name="connsiteX9" fmla="*/ 155981 w 983510"/>
                <a:gd name="connsiteY9" fmla="*/ 3200418 h 3465501"/>
                <a:gd name="connsiteX10" fmla="*/ 184559 w 983510"/>
                <a:gd name="connsiteY10" fmla="*/ 3200418 h 3465501"/>
                <a:gd name="connsiteX11" fmla="*/ 0 w 983510"/>
                <a:gd name="connsiteY11" fmla="*/ 3044434 h 3465501"/>
                <a:gd name="connsiteX12" fmla="*/ 0 w 983510"/>
                <a:gd name="connsiteY12" fmla="*/ 2649582 h 3465501"/>
                <a:gd name="connsiteX13" fmla="*/ 0 w 983510"/>
                <a:gd name="connsiteY13" fmla="*/ 1823329 h 3465501"/>
                <a:gd name="connsiteX14" fmla="*/ 0 w 983510"/>
                <a:gd name="connsiteY14" fmla="*/ 1823329 h 34655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83510" h="3465501">
                  <a:moveTo>
                    <a:pt x="0" y="1823329"/>
                  </a:moveTo>
                  <a:cubicBezTo>
                    <a:pt x="25998" y="1532170"/>
                    <a:pt x="-985" y="154811"/>
                    <a:pt x="155987" y="76377"/>
                  </a:cubicBezTo>
                  <a:cubicBezTo>
                    <a:pt x="312959" y="-2057"/>
                    <a:pt x="632464" y="-29045"/>
                    <a:pt x="827532" y="38275"/>
                  </a:cubicBezTo>
                  <a:cubicBezTo>
                    <a:pt x="1022600" y="105595"/>
                    <a:pt x="957513" y="1530583"/>
                    <a:pt x="983510" y="1851904"/>
                  </a:cubicBezTo>
                  <a:lnTo>
                    <a:pt x="973985" y="2649582"/>
                  </a:lnTo>
                  <a:lnTo>
                    <a:pt x="935885" y="3044434"/>
                  </a:lnTo>
                  <a:cubicBezTo>
                    <a:pt x="935885" y="3130582"/>
                    <a:pt x="904149" y="3219468"/>
                    <a:pt x="760851" y="3219468"/>
                  </a:cubicBezTo>
                  <a:lnTo>
                    <a:pt x="399477" y="3171843"/>
                  </a:lnTo>
                  <a:lnTo>
                    <a:pt x="342735" y="3465501"/>
                  </a:lnTo>
                  <a:cubicBezTo>
                    <a:pt x="232861" y="3327353"/>
                    <a:pt x="218232" y="3309991"/>
                    <a:pt x="155981" y="3200418"/>
                  </a:cubicBezTo>
                  <a:lnTo>
                    <a:pt x="184559" y="3200418"/>
                  </a:lnTo>
                  <a:cubicBezTo>
                    <a:pt x="98411" y="3200418"/>
                    <a:pt x="0" y="3130582"/>
                    <a:pt x="0" y="3044434"/>
                  </a:cubicBezTo>
                  <a:lnTo>
                    <a:pt x="0" y="2649582"/>
                  </a:lnTo>
                  <a:lnTo>
                    <a:pt x="0" y="1823329"/>
                  </a:lnTo>
                  <a:lnTo>
                    <a:pt x="0" y="1823329"/>
                  </a:lnTo>
                  <a:close/>
                </a:path>
              </a:pathLst>
            </a:custGeom>
            <a:solidFill>
              <a:schemeClr val="bg1"/>
            </a:solidFill>
            <a:ln w="28575">
              <a:solidFill>
                <a:schemeClr val="bg1">
                  <a:lumMod val="75000"/>
                </a:schemeClr>
              </a:solidFill>
            </a:ln>
            <a:effectLst>
              <a:outerShdw blurRad="38100" dist="381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p>
          </p:txBody>
        </p:sp>
        <p:sp>
          <p:nvSpPr>
            <p:cNvPr id="20" name="矩形 19">
              <a:extLst>
                <a:ext uri="{FF2B5EF4-FFF2-40B4-BE49-F238E27FC236}">
                  <a16:creationId xmlns:a16="http://schemas.microsoft.com/office/drawing/2014/main" xmlns="" id="{4305E95A-0F17-441D-950A-B67505729A81}"/>
                </a:ext>
              </a:extLst>
            </p:cNvPr>
            <p:cNvSpPr/>
            <p:nvPr/>
          </p:nvSpPr>
          <p:spPr>
            <a:xfrm>
              <a:off x="6177644" y="2381561"/>
              <a:ext cx="3864429" cy="609398"/>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400" dirty="0">
                  <a:solidFill>
                    <a:schemeClr val="tx1">
                      <a:lumMod val="75000"/>
                      <a:lumOff val="25000"/>
                    </a:schemeClr>
                  </a:solidFill>
                  <a:latin typeface="方正卡通简体" panose="03000509000000000000" pitchFamily="65" charset="-122"/>
                  <a:ea typeface="方正卡通简体" panose="03000509000000000000" pitchFamily="65" charset="-122"/>
                </a:rPr>
                <a:t>用户可以在投影仪或者计算机上进行演示也可以将演示文稿打印出来制作成</a:t>
              </a:r>
              <a:r>
                <a:rPr lang="zh-CN" altLang="en-US" sz="1400" dirty="0" smtClean="0">
                  <a:solidFill>
                    <a:schemeClr val="tx1">
                      <a:lumMod val="75000"/>
                      <a:lumOff val="25000"/>
                    </a:schemeClr>
                  </a:solidFill>
                  <a:latin typeface="方正卡通简体" panose="03000509000000000000" pitchFamily="65" charset="-122"/>
                  <a:ea typeface="方正卡通简体" panose="03000509000000000000" pitchFamily="65" charset="-122"/>
                </a:rPr>
                <a:t>胶片</a:t>
              </a:r>
              <a:endParaRPr lang="zh-CN" altLang="en-US" sz="1400" dirty="0">
                <a:solidFill>
                  <a:schemeClr val="tx1">
                    <a:lumMod val="75000"/>
                    <a:lumOff val="25000"/>
                  </a:schemeClr>
                </a:solidFill>
                <a:latin typeface="方正卡通简体" panose="03000509000000000000" pitchFamily="65" charset="-122"/>
                <a:ea typeface="方正卡通简体" panose="03000509000000000000" pitchFamily="65" charset="-122"/>
              </a:endParaRPr>
            </a:p>
          </p:txBody>
        </p:sp>
      </p:grpSp>
      <p:sp>
        <p:nvSpPr>
          <p:cNvPr id="3" name="椭圆 2"/>
          <p:cNvSpPr/>
          <p:nvPr/>
        </p:nvSpPr>
        <p:spPr>
          <a:xfrm>
            <a:off x="4196444" y="2253343"/>
            <a:ext cx="1061357" cy="1061357"/>
          </a:xfrm>
          <a:prstGeom prst="ellipse">
            <a:avLst/>
          </a:prstGeom>
          <a:blipFill dpi="0" rotWithShape="1">
            <a:blip r:embed="rId3" cstate="print">
              <a:extLst>
                <a:ext uri="{28A0092B-C50C-407E-A947-70E740481C1C}">
                  <a14:useLocalDpi xmlns:a14="http://schemas.microsoft.com/office/drawing/2010/main" xmlns="" val="0"/>
                </a:ext>
              </a:extLst>
            </a:blip>
            <a:srcRect/>
            <a:stretch>
              <a:fillRect/>
            </a:stretch>
          </a:blipFill>
          <a:ln>
            <a:solidFill>
              <a:srgbClr val="FF900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2" name="组合 31"/>
          <p:cNvGrpSpPr/>
          <p:nvPr/>
        </p:nvGrpSpPr>
        <p:grpSpPr>
          <a:xfrm>
            <a:off x="4196444" y="3728401"/>
            <a:ext cx="4675414" cy="952412"/>
            <a:chOff x="5649686" y="2171699"/>
            <a:chExt cx="4675414" cy="952412"/>
          </a:xfrm>
        </p:grpSpPr>
        <p:sp>
          <p:nvSpPr>
            <p:cNvPr id="33" name="圆角矩形标注 15"/>
            <p:cNvSpPr/>
            <p:nvPr/>
          </p:nvSpPr>
          <p:spPr>
            <a:xfrm rot="16200000" flipH="1">
              <a:off x="7511187" y="310198"/>
              <a:ext cx="952412" cy="4675414"/>
            </a:xfrm>
            <a:custGeom>
              <a:avLst/>
              <a:gdLst>
                <a:gd name="connsiteX0" fmla="*/ 0 w 935885"/>
                <a:gd name="connsiteY0" fmla="*/ 155984 h 3305014"/>
                <a:gd name="connsiteX1" fmla="*/ 155984 w 935885"/>
                <a:gd name="connsiteY1" fmla="*/ 0 h 3305014"/>
                <a:gd name="connsiteX2" fmla="*/ 155981 w 935885"/>
                <a:gd name="connsiteY2" fmla="*/ 0 h 3305014"/>
                <a:gd name="connsiteX3" fmla="*/ 155981 w 935885"/>
                <a:gd name="connsiteY3" fmla="*/ 0 h 3305014"/>
                <a:gd name="connsiteX4" fmla="*/ 389952 w 935885"/>
                <a:gd name="connsiteY4" fmla="*/ 0 h 3305014"/>
                <a:gd name="connsiteX5" fmla="*/ 779901 w 935885"/>
                <a:gd name="connsiteY5" fmla="*/ 0 h 3305014"/>
                <a:gd name="connsiteX6" fmla="*/ 935885 w 935885"/>
                <a:gd name="connsiteY6" fmla="*/ 155984 h 3305014"/>
                <a:gd name="connsiteX7" fmla="*/ 935885 w 935885"/>
                <a:gd name="connsiteY7" fmla="*/ 1927925 h 3305014"/>
                <a:gd name="connsiteX8" fmla="*/ 935885 w 935885"/>
                <a:gd name="connsiteY8" fmla="*/ 1927925 h 3305014"/>
                <a:gd name="connsiteX9" fmla="*/ 935885 w 935885"/>
                <a:gd name="connsiteY9" fmla="*/ 2754178 h 3305014"/>
                <a:gd name="connsiteX10" fmla="*/ 935885 w 935885"/>
                <a:gd name="connsiteY10" fmla="*/ 3149030 h 3305014"/>
                <a:gd name="connsiteX11" fmla="*/ 779901 w 935885"/>
                <a:gd name="connsiteY11" fmla="*/ 3305014 h 3305014"/>
                <a:gd name="connsiteX12" fmla="*/ 389952 w 935885"/>
                <a:gd name="connsiteY12" fmla="*/ 3305014 h 3305014"/>
                <a:gd name="connsiteX13" fmla="*/ 352258 w 935885"/>
                <a:gd name="connsiteY13" fmla="*/ 4157608 h 3305014"/>
                <a:gd name="connsiteX14" fmla="*/ 155981 w 935885"/>
                <a:gd name="connsiteY14" fmla="*/ 3305014 h 3305014"/>
                <a:gd name="connsiteX15" fmla="*/ 155984 w 935885"/>
                <a:gd name="connsiteY15" fmla="*/ 3305014 h 3305014"/>
                <a:gd name="connsiteX16" fmla="*/ 0 w 935885"/>
                <a:gd name="connsiteY16" fmla="*/ 3149030 h 3305014"/>
                <a:gd name="connsiteX17" fmla="*/ 0 w 935885"/>
                <a:gd name="connsiteY17" fmla="*/ 2754178 h 3305014"/>
                <a:gd name="connsiteX18" fmla="*/ 0 w 935885"/>
                <a:gd name="connsiteY18" fmla="*/ 1927925 h 3305014"/>
                <a:gd name="connsiteX19" fmla="*/ 0 w 935885"/>
                <a:gd name="connsiteY19" fmla="*/ 1927925 h 3305014"/>
                <a:gd name="connsiteX20" fmla="*/ 0 w 935885"/>
                <a:gd name="connsiteY20" fmla="*/ 155984 h 3305014"/>
                <a:gd name="connsiteX0" fmla="*/ 0 w 935885"/>
                <a:gd name="connsiteY0" fmla="*/ 1927925 h 4157608"/>
                <a:gd name="connsiteX1" fmla="*/ 155984 w 935885"/>
                <a:gd name="connsiteY1" fmla="*/ 0 h 4157608"/>
                <a:gd name="connsiteX2" fmla="*/ 155981 w 935885"/>
                <a:gd name="connsiteY2" fmla="*/ 0 h 4157608"/>
                <a:gd name="connsiteX3" fmla="*/ 155981 w 935885"/>
                <a:gd name="connsiteY3" fmla="*/ 0 h 4157608"/>
                <a:gd name="connsiteX4" fmla="*/ 389952 w 935885"/>
                <a:gd name="connsiteY4" fmla="*/ 0 h 4157608"/>
                <a:gd name="connsiteX5" fmla="*/ 779901 w 935885"/>
                <a:gd name="connsiteY5" fmla="*/ 0 h 4157608"/>
                <a:gd name="connsiteX6" fmla="*/ 935885 w 935885"/>
                <a:gd name="connsiteY6" fmla="*/ 155984 h 4157608"/>
                <a:gd name="connsiteX7" fmla="*/ 935885 w 935885"/>
                <a:gd name="connsiteY7" fmla="*/ 1927925 h 4157608"/>
                <a:gd name="connsiteX8" fmla="*/ 935885 w 935885"/>
                <a:gd name="connsiteY8" fmla="*/ 1927925 h 4157608"/>
                <a:gd name="connsiteX9" fmla="*/ 935885 w 935885"/>
                <a:gd name="connsiteY9" fmla="*/ 2754178 h 4157608"/>
                <a:gd name="connsiteX10" fmla="*/ 935885 w 935885"/>
                <a:gd name="connsiteY10" fmla="*/ 3149030 h 4157608"/>
                <a:gd name="connsiteX11" fmla="*/ 779901 w 935885"/>
                <a:gd name="connsiteY11" fmla="*/ 3305014 h 4157608"/>
                <a:gd name="connsiteX12" fmla="*/ 389952 w 935885"/>
                <a:gd name="connsiteY12" fmla="*/ 3305014 h 4157608"/>
                <a:gd name="connsiteX13" fmla="*/ 352258 w 935885"/>
                <a:gd name="connsiteY13" fmla="*/ 4157608 h 4157608"/>
                <a:gd name="connsiteX14" fmla="*/ 155981 w 935885"/>
                <a:gd name="connsiteY14" fmla="*/ 3305014 h 4157608"/>
                <a:gd name="connsiteX15" fmla="*/ 155984 w 935885"/>
                <a:gd name="connsiteY15" fmla="*/ 3305014 h 4157608"/>
                <a:gd name="connsiteX16" fmla="*/ 0 w 935885"/>
                <a:gd name="connsiteY16" fmla="*/ 3149030 h 4157608"/>
                <a:gd name="connsiteX17" fmla="*/ 0 w 935885"/>
                <a:gd name="connsiteY17" fmla="*/ 2754178 h 4157608"/>
                <a:gd name="connsiteX18" fmla="*/ 0 w 935885"/>
                <a:gd name="connsiteY18" fmla="*/ 1927925 h 4157608"/>
                <a:gd name="connsiteX19" fmla="*/ 0 w 935885"/>
                <a:gd name="connsiteY19" fmla="*/ 1927925 h 4157608"/>
                <a:gd name="connsiteX0" fmla="*/ 0 w 935885"/>
                <a:gd name="connsiteY0" fmla="*/ 1927925 h 4157608"/>
                <a:gd name="connsiteX1" fmla="*/ 155984 w 935885"/>
                <a:gd name="connsiteY1" fmla="*/ 0 h 4157608"/>
                <a:gd name="connsiteX2" fmla="*/ 155981 w 935885"/>
                <a:gd name="connsiteY2" fmla="*/ 0 h 4157608"/>
                <a:gd name="connsiteX3" fmla="*/ 155981 w 935885"/>
                <a:gd name="connsiteY3" fmla="*/ 0 h 4157608"/>
                <a:gd name="connsiteX4" fmla="*/ 389952 w 935885"/>
                <a:gd name="connsiteY4" fmla="*/ 0 h 4157608"/>
                <a:gd name="connsiteX5" fmla="*/ 779901 w 935885"/>
                <a:gd name="connsiteY5" fmla="*/ 0 h 4157608"/>
                <a:gd name="connsiteX6" fmla="*/ 935885 w 935885"/>
                <a:gd name="connsiteY6" fmla="*/ 1927925 h 4157608"/>
                <a:gd name="connsiteX7" fmla="*/ 935885 w 935885"/>
                <a:gd name="connsiteY7" fmla="*/ 1927925 h 4157608"/>
                <a:gd name="connsiteX8" fmla="*/ 935885 w 935885"/>
                <a:gd name="connsiteY8" fmla="*/ 2754178 h 4157608"/>
                <a:gd name="connsiteX9" fmla="*/ 935885 w 935885"/>
                <a:gd name="connsiteY9" fmla="*/ 3149030 h 4157608"/>
                <a:gd name="connsiteX10" fmla="*/ 779901 w 935885"/>
                <a:gd name="connsiteY10" fmla="*/ 3305014 h 4157608"/>
                <a:gd name="connsiteX11" fmla="*/ 389952 w 935885"/>
                <a:gd name="connsiteY11" fmla="*/ 3305014 h 4157608"/>
                <a:gd name="connsiteX12" fmla="*/ 352258 w 935885"/>
                <a:gd name="connsiteY12" fmla="*/ 4157608 h 4157608"/>
                <a:gd name="connsiteX13" fmla="*/ 155981 w 935885"/>
                <a:gd name="connsiteY13" fmla="*/ 3305014 h 4157608"/>
                <a:gd name="connsiteX14" fmla="*/ 155984 w 935885"/>
                <a:gd name="connsiteY14" fmla="*/ 3305014 h 4157608"/>
                <a:gd name="connsiteX15" fmla="*/ 0 w 935885"/>
                <a:gd name="connsiteY15" fmla="*/ 3149030 h 4157608"/>
                <a:gd name="connsiteX16" fmla="*/ 0 w 935885"/>
                <a:gd name="connsiteY16" fmla="*/ 2754178 h 4157608"/>
                <a:gd name="connsiteX17" fmla="*/ 0 w 935885"/>
                <a:gd name="connsiteY17" fmla="*/ 1927925 h 4157608"/>
                <a:gd name="connsiteX18" fmla="*/ 0 w 935885"/>
                <a:gd name="connsiteY18" fmla="*/ 1927925 h 4157608"/>
                <a:gd name="connsiteX0" fmla="*/ 0 w 935885"/>
                <a:gd name="connsiteY0" fmla="*/ 2070734 h 4300417"/>
                <a:gd name="connsiteX1" fmla="*/ 155984 w 935885"/>
                <a:gd name="connsiteY1" fmla="*/ 142809 h 4300417"/>
                <a:gd name="connsiteX2" fmla="*/ 155981 w 935885"/>
                <a:gd name="connsiteY2" fmla="*/ 142809 h 4300417"/>
                <a:gd name="connsiteX3" fmla="*/ 155981 w 935885"/>
                <a:gd name="connsiteY3" fmla="*/ 142809 h 4300417"/>
                <a:gd name="connsiteX4" fmla="*/ 389952 w 935885"/>
                <a:gd name="connsiteY4" fmla="*/ 142809 h 4300417"/>
                <a:gd name="connsiteX5" fmla="*/ 779901 w 935885"/>
                <a:gd name="connsiteY5" fmla="*/ 142809 h 4300417"/>
                <a:gd name="connsiteX6" fmla="*/ 935885 w 935885"/>
                <a:gd name="connsiteY6" fmla="*/ 2070734 h 4300417"/>
                <a:gd name="connsiteX7" fmla="*/ 935885 w 935885"/>
                <a:gd name="connsiteY7" fmla="*/ 2070734 h 4300417"/>
                <a:gd name="connsiteX8" fmla="*/ 935885 w 935885"/>
                <a:gd name="connsiteY8" fmla="*/ 2896987 h 4300417"/>
                <a:gd name="connsiteX9" fmla="*/ 935885 w 935885"/>
                <a:gd name="connsiteY9" fmla="*/ 3291839 h 4300417"/>
                <a:gd name="connsiteX10" fmla="*/ 779901 w 935885"/>
                <a:gd name="connsiteY10" fmla="*/ 3447823 h 4300417"/>
                <a:gd name="connsiteX11" fmla="*/ 389952 w 935885"/>
                <a:gd name="connsiteY11" fmla="*/ 3447823 h 4300417"/>
                <a:gd name="connsiteX12" fmla="*/ 352258 w 935885"/>
                <a:gd name="connsiteY12" fmla="*/ 4300417 h 4300417"/>
                <a:gd name="connsiteX13" fmla="*/ 155981 w 935885"/>
                <a:gd name="connsiteY13" fmla="*/ 3447823 h 4300417"/>
                <a:gd name="connsiteX14" fmla="*/ 155984 w 935885"/>
                <a:gd name="connsiteY14" fmla="*/ 3447823 h 4300417"/>
                <a:gd name="connsiteX15" fmla="*/ 0 w 935885"/>
                <a:gd name="connsiteY15" fmla="*/ 3291839 h 4300417"/>
                <a:gd name="connsiteX16" fmla="*/ 0 w 935885"/>
                <a:gd name="connsiteY16" fmla="*/ 2896987 h 4300417"/>
                <a:gd name="connsiteX17" fmla="*/ 0 w 935885"/>
                <a:gd name="connsiteY17" fmla="*/ 2070734 h 4300417"/>
                <a:gd name="connsiteX18" fmla="*/ 0 w 935885"/>
                <a:gd name="connsiteY18" fmla="*/ 2070734 h 4300417"/>
                <a:gd name="connsiteX0" fmla="*/ 0 w 935885"/>
                <a:gd name="connsiteY0" fmla="*/ 2070734 h 4300417"/>
                <a:gd name="connsiteX1" fmla="*/ 155984 w 935885"/>
                <a:gd name="connsiteY1" fmla="*/ 142809 h 4300417"/>
                <a:gd name="connsiteX2" fmla="*/ 155981 w 935885"/>
                <a:gd name="connsiteY2" fmla="*/ 142809 h 4300417"/>
                <a:gd name="connsiteX3" fmla="*/ 155981 w 935885"/>
                <a:gd name="connsiteY3" fmla="*/ 142809 h 4300417"/>
                <a:gd name="connsiteX4" fmla="*/ 389952 w 935885"/>
                <a:gd name="connsiteY4" fmla="*/ 142809 h 4300417"/>
                <a:gd name="connsiteX5" fmla="*/ 779901 w 935885"/>
                <a:gd name="connsiteY5" fmla="*/ 142809 h 4300417"/>
                <a:gd name="connsiteX6" fmla="*/ 935885 w 935885"/>
                <a:gd name="connsiteY6" fmla="*/ 2070734 h 4300417"/>
                <a:gd name="connsiteX7" fmla="*/ 935885 w 935885"/>
                <a:gd name="connsiteY7" fmla="*/ 2070734 h 4300417"/>
                <a:gd name="connsiteX8" fmla="*/ 935885 w 935885"/>
                <a:gd name="connsiteY8" fmla="*/ 2896987 h 4300417"/>
                <a:gd name="connsiteX9" fmla="*/ 935885 w 935885"/>
                <a:gd name="connsiteY9" fmla="*/ 3291839 h 4300417"/>
                <a:gd name="connsiteX10" fmla="*/ 779901 w 935885"/>
                <a:gd name="connsiteY10" fmla="*/ 3447823 h 4300417"/>
                <a:gd name="connsiteX11" fmla="*/ 389952 w 935885"/>
                <a:gd name="connsiteY11" fmla="*/ 3447823 h 4300417"/>
                <a:gd name="connsiteX12" fmla="*/ 352258 w 935885"/>
                <a:gd name="connsiteY12" fmla="*/ 4300417 h 4300417"/>
                <a:gd name="connsiteX13" fmla="*/ 155981 w 935885"/>
                <a:gd name="connsiteY13" fmla="*/ 3447823 h 4300417"/>
                <a:gd name="connsiteX14" fmla="*/ 155984 w 935885"/>
                <a:gd name="connsiteY14" fmla="*/ 3447823 h 4300417"/>
                <a:gd name="connsiteX15" fmla="*/ 0 w 935885"/>
                <a:gd name="connsiteY15" fmla="*/ 3291839 h 4300417"/>
                <a:gd name="connsiteX16" fmla="*/ 0 w 935885"/>
                <a:gd name="connsiteY16" fmla="*/ 2896987 h 4300417"/>
                <a:gd name="connsiteX17" fmla="*/ 0 w 935885"/>
                <a:gd name="connsiteY17" fmla="*/ 2070734 h 4300417"/>
                <a:gd name="connsiteX18" fmla="*/ 0 w 935885"/>
                <a:gd name="connsiteY18" fmla="*/ 2070734 h 4300417"/>
                <a:gd name="connsiteX0" fmla="*/ 0 w 935885"/>
                <a:gd name="connsiteY0" fmla="*/ 2070734 h 4300417"/>
                <a:gd name="connsiteX1" fmla="*/ 155984 w 935885"/>
                <a:gd name="connsiteY1" fmla="*/ 142809 h 4300417"/>
                <a:gd name="connsiteX2" fmla="*/ 155981 w 935885"/>
                <a:gd name="connsiteY2" fmla="*/ 142809 h 4300417"/>
                <a:gd name="connsiteX3" fmla="*/ 155981 w 935885"/>
                <a:gd name="connsiteY3" fmla="*/ 142809 h 4300417"/>
                <a:gd name="connsiteX4" fmla="*/ 389952 w 935885"/>
                <a:gd name="connsiteY4" fmla="*/ 142809 h 4300417"/>
                <a:gd name="connsiteX5" fmla="*/ 779901 w 935885"/>
                <a:gd name="connsiteY5" fmla="*/ 142809 h 4300417"/>
                <a:gd name="connsiteX6" fmla="*/ 935885 w 935885"/>
                <a:gd name="connsiteY6" fmla="*/ 2070734 h 4300417"/>
                <a:gd name="connsiteX7" fmla="*/ 935885 w 935885"/>
                <a:gd name="connsiteY7" fmla="*/ 2070734 h 4300417"/>
                <a:gd name="connsiteX8" fmla="*/ 935885 w 935885"/>
                <a:gd name="connsiteY8" fmla="*/ 2896987 h 4300417"/>
                <a:gd name="connsiteX9" fmla="*/ 935885 w 935885"/>
                <a:gd name="connsiteY9" fmla="*/ 3291839 h 4300417"/>
                <a:gd name="connsiteX10" fmla="*/ 779901 w 935885"/>
                <a:gd name="connsiteY10" fmla="*/ 3447823 h 4300417"/>
                <a:gd name="connsiteX11" fmla="*/ 389952 w 935885"/>
                <a:gd name="connsiteY11" fmla="*/ 3447823 h 4300417"/>
                <a:gd name="connsiteX12" fmla="*/ 352258 w 935885"/>
                <a:gd name="connsiteY12" fmla="*/ 4300417 h 4300417"/>
                <a:gd name="connsiteX13" fmla="*/ 155981 w 935885"/>
                <a:gd name="connsiteY13" fmla="*/ 3447823 h 4300417"/>
                <a:gd name="connsiteX14" fmla="*/ 155984 w 935885"/>
                <a:gd name="connsiteY14" fmla="*/ 3447823 h 4300417"/>
                <a:gd name="connsiteX15" fmla="*/ 0 w 935885"/>
                <a:gd name="connsiteY15" fmla="*/ 3291839 h 4300417"/>
                <a:gd name="connsiteX16" fmla="*/ 0 w 935885"/>
                <a:gd name="connsiteY16" fmla="*/ 2896987 h 4300417"/>
                <a:gd name="connsiteX17" fmla="*/ 0 w 935885"/>
                <a:gd name="connsiteY17" fmla="*/ 2070734 h 4300417"/>
                <a:gd name="connsiteX18" fmla="*/ 0 w 935885"/>
                <a:gd name="connsiteY18" fmla="*/ 2070734 h 4300417"/>
                <a:gd name="connsiteX0" fmla="*/ 0 w 935885"/>
                <a:gd name="connsiteY0" fmla="*/ 1927925 h 4157608"/>
                <a:gd name="connsiteX1" fmla="*/ 155984 w 935885"/>
                <a:gd name="connsiteY1" fmla="*/ 0 h 4157608"/>
                <a:gd name="connsiteX2" fmla="*/ 155981 w 935885"/>
                <a:gd name="connsiteY2" fmla="*/ 0 h 4157608"/>
                <a:gd name="connsiteX3" fmla="*/ 155981 w 935885"/>
                <a:gd name="connsiteY3" fmla="*/ 0 h 4157608"/>
                <a:gd name="connsiteX4" fmla="*/ 779901 w 935885"/>
                <a:gd name="connsiteY4" fmla="*/ 0 h 4157608"/>
                <a:gd name="connsiteX5" fmla="*/ 935885 w 935885"/>
                <a:gd name="connsiteY5" fmla="*/ 1927925 h 4157608"/>
                <a:gd name="connsiteX6" fmla="*/ 935885 w 935885"/>
                <a:gd name="connsiteY6" fmla="*/ 1927925 h 4157608"/>
                <a:gd name="connsiteX7" fmla="*/ 935885 w 935885"/>
                <a:gd name="connsiteY7" fmla="*/ 2754178 h 4157608"/>
                <a:gd name="connsiteX8" fmla="*/ 935885 w 935885"/>
                <a:gd name="connsiteY8" fmla="*/ 3149030 h 4157608"/>
                <a:gd name="connsiteX9" fmla="*/ 779901 w 935885"/>
                <a:gd name="connsiteY9" fmla="*/ 3305014 h 4157608"/>
                <a:gd name="connsiteX10" fmla="*/ 389952 w 935885"/>
                <a:gd name="connsiteY10" fmla="*/ 3305014 h 4157608"/>
                <a:gd name="connsiteX11" fmla="*/ 352258 w 935885"/>
                <a:gd name="connsiteY11" fmla="*/ 4157608 h 4157608"/>
                <a:gd name="connsiteX12" fmla="*/ 155981 w 935885"/>
                <a:gd name="connsiteY12" fmla="*/ 3305014 h 4157608"/>
                <a:gd name="connsiteX13" fmla="*/ 155984 w 935885"/>
                <a:gd name="connsiteY13" fmla="*/ 3305014 h 4157608"/>
                <a:gd name="connsiteX14" fmla="*/ 0 w 935885"/>
                <a:gd name="connsiteY14" fmla="*/ 3149030 h 4157608"/>
                <a:gd name="connsiteX15" fmla="*/ 0 w 935885"/>
                <a:gd name="connsiteY15" fmla="*/ 2754178 h 4157608"/>
                <a:gd name="connsiteX16" fmla="*/ 0 w 935885"/>
                <a:gd name="connsiteY16" fmla="*/ 1927925 h 4157608"/>
                <a:gd name="connsiteX17" fmla="*/ 0 w 935885"/>
                <a:gd name="connsiteY17" fmla="*/ 1927925 h 4157608"/>
                <a:gd name="connsiteX0" fmla="*/ 0 w 935885"/>
                <a:gd name="connsiteY0" fmla="*/ 2128340 h 4358023"/>
                <a:gd name="connsiteX1" fmla="*/ 155984 w 935885"/>
                <a:gd name="connsiteY1" fmla="*/ 200415 h 4358023"/>
                <a:gd name="connsiteX2" fmla="*/ 155981 w 935885"/>
                <a:gd name="connsiteY2" fmla="*/ 200415 h 4358023"/>
                <a:gd name="connsiteX3" fmla="*/ 260759 w 935885"/>
                <a:gd name="connsiteY3" fmla="*/ 19437 h 4358023"/>
                <a:gd name="connsiteX4" fmla="*/ 779901 w 935885"/>
                <a:gd name="connsiteY4" fmla="*/ 200415 h 4358023"/>
                <a:gd name="connsiteX5" fmla="*/ 935885 w 935885"/>
                <a:gd name="connsiteY5" fmla="*/ 2128340 h 4358023"/>
                <a:gd name="connsiteX6" fmla="*/ 935885 w 935885"/>
                <a:gd name="connsiteY6" fmla="*/ 2128340 h 4358023"/>
                <a:gd name="connsiteX7" fmla="*/ 935885 w 935885"/>
                <a:gd name="connsiteY7" fmla="*/ 2954593 h 4358023"/>
                <a:gd name="connsiteX8" fmla="*/ 935885 w 935885"/>
                <a:gd name="connsiteY8" fmla="*/ 3349445 h 4358023"/>
                <a:gd name="connsiteX9" fmla="*/ 779901 w 935885"/>
                <a:gd name="connsiteY9" fmla="*/ 3505429 h 4358023"/>
                <a:gd name="connsiteX10" fmla="*/ 389952 w 935885"/>
                <a:gd name="connsiteY10" fmla="*/ 3505429 h 4358023"/>
                <a:gd name="connsiteX11" fmla="*/ 352258 w 935885"/>
                <a:gd name="connsiteY11" fmla="*/ 4358023 h 4358023"/>
                <a:gd name="connsiteX12" fmla="*/ 155981 w 935885"/>
                <a:gd name="connsiteY12" fmla="*/ 3505429 h 4358023"/>
                <a:gd name="connsiteX13" fmla="*/ 155984 w 935885"/>
                <a:gd name="connsiteY13" fmla="*/ 3505429 h 4358023"/>
                <a:gd name="connsiteX14" fmla="*/ 0 w 935885"/>
                <a:gd name="connsiteY14" fmla="*/ 3349445 h 4358023"/>
                <a:gd name="connsiteX15" fmla="*/ 0 w 935885"/>
                <a:gd name="connsiteY15" fmla="*/ 2954593 h 4358023"/>
                <a:gd name="connsiteX16" fmla="*/ 0 w 935885"/>
                <a:gd name="connsiteY16" fmla="*/ 2128340 h 4358023"/>
                <a:gd name="connsiteX17" fmla="*/ 0 w 935885"/>
                <a:gd name="connsiteY17" fmla="*/ 2128340 h 4358023"/>
                <a:gd name="connsiteX0" fmla="*/ 0 w 935885"/>
                <a:gd name="connsiteY0" fmla="*/ 2308928 h 4538611"/>
                <a:gd name="connsiteX1" fmla="*/ 155984 w 935885"/>
                <a:gd name="connsiteY1" fmla="*/ 381003 h 4538611"/>
                <a:gd name="connsiteX2" fmla="*/ 155981 w 935885"/>
                <a:gd name="connsiteY2" fmla="*/ 381003 h 4538611"/>
                <a:gd name="connsiteX3" fmla="*/ 165509 w 935885"/>
                <a:gd name="connsiteY3" fmla="*/ 0 h 4538611"/>
                <a:gd name="connsiteX4" fmla="*/ 779901 w 935885"/>
                <a:gd name="connsiteY4" fmla="*/ 381003 h 4538611"/>
                <a:gd name="connsiteX5" fmla="*/ 935885 w 935885"/>
                <a:gd name="connsiteY5" fmla="*/ 2308928 h 4538611"/>
                <a:gd name="connsiteX6" fmla="*/ 935885 w 935885"/>
                <a:gd name="connsiteY6" fmla="*/ 2308928 h 4538611"/>
                <a:gd name="connsiteX7" fmla="*/ 935885 w 935885"/>
                <a:gd name="connsiteY7" fmla="*/ 3135181 h 4538611"/>
                <a:gd name="connsiteX8" fmla="*/ 935885 w 935885"/>
                <a:gd name="connsiteY8" fmla="*/ 3530033 h 4538611"/>
                <a:gd name="connsiteX9" fmla="*/ 779901 w 935885"/>
                <a:gd name="connsiteY9" fmla="*/ 3686017 h 4538611"/>
                <a:gd name="connsiteX10" fmla="*/ 389952 w 935885"/>
                <a:gd name="connsiteY10" fmla="*/ 3686017 h 4538611"/>
                <a:gd name="connsiteX11" fmla="*/ 352258 w 935885"/>
                <a:gd name="connsiteY11" fmla="*/ 4538611 h 4538611"/>
                <a:gd name="connsiteX12" fmla="*/ 155981 w 935885"/>
                <a:gd name="connsiteY12" fmla="*/ 3686017 h 4538611"/>
                <a:gd name="connsiteX13" fmla="*/ 155984 w 935885"/>
                <a:gd name="connsiteY13" fmla="*/ 3686017 h 4538611"/>
                <a:gd name="connsiteX14" fmla="*/ 0 w 935885"/>
                <a:gd name="connsiteY14" fmla="*/ 3530033 h 4538611"/>
                <a:gd name="connsiteX15" fmla="*/ 0 w 935885"/>
                <a:gd name="connsiteY15" fmla="*/ 3135181 h 4538611"/>
                <a:gd name="connsiteX16" fmla="*/ 0 w 935885"/>
                <a:gd name="connsiteY16" fmla="*/ 2308928 h 4538611"/>
                <a:gd name="connsiteX17" fmla="*/ 0 w 935885"/>
                <a:gd name="connsiteY17" fmla="*/ 2308928 h 4538611"/>
                <a:gd name="connsiteX0" fmla="*/ 0 w 935885"/>
                <a:gd name="connsiteY0" fmla="*/ 2308928 h 4538611"/>
                <a:gd name="connsiteX1" fmla="*/ 155984 w 935885"/>
                <a:gd name="connsiteY1" fmla="*/ 381003 h 4538611"/>
                <a:gd name="connsiteX2" fmla="*/ 165509 w 935885"/>
                <a:gd name="connsiteY2" fmla="*/ 0 h 4538611"/>
                <a:gd name="connsiteX3" fmla="*/ 779901 w 935885"/>
                <a:gd name="connsiteY3" fmla="*/ 381003 h 4538611"/>
                <a:gd name="connsiteX4" fmla="*/ 935885 w 935885"/>
                <a:gd name="connsiteY4" fmla="*/ 2308928 h 4538611"/>
                <a:gd name="connsiteX5" fmla="*/ 935885 w 935885"/>
                <a:gd name="connsiteY5" fmla="*/ 2308928 h 4538611"/>
                <a:gd name="connsiteX6" fmla="*/ 935885 w 935885"/>
                <a:gd name="connsiteY6" fmla="*/ 3135181 h 4538611"/>
                <a:gd name="connsiteX7" fmla="*/ 935885 w 935885"/>
                <a:gd name="connsiteY7" fmla="*/ 3530033 h 4538611"/>
                <a:gd name="connsiteX8" fmla="*/ 779901 w 935885"/>
                <a:gd name="connsiteY8" fmla="*/ 3686017 h 4538611"/>
                <a:gd name="connsiteX9" fmla="*/ 389952 w 935885"/>
                <a:gd name="connsiteY9" fmla="*/ 3686017 h 4538611"/>
                <a:gd name="connsiteX10" fmla="*/ 352258 w 935885"/>
                <a:gd name="connsiteY10" fmla="*/ 4538611 h 4538611"/>
                <a:gd name="connsiteX11" fmla="*/ 155981 w 935885"/>
                <a:gd name="connsiteY11" fmla="*/ 3686017 h 4538611"/>
                <a:gd name="connsiteX12" fmla="*/ 155984 w 935885"/>
                <a:gd name="connsiteY12" fmla="*/ 3686017 h 4538611"/>
                <a:gd name="connsiteX13" fmla="*/ 0 w 935885"/>
                <a:gd name="connsiteY13" fmla="*/ 3530033 h 4538611"/>
                <a:gd name="connsiteX14" fmla="*/ 0 w 935885"/>
                <a:gd name="connsiteY14" fmla="*/ 3135181 h 4538611"/>
                <a:gd name="connsiteX15" fmla="*/ 0 w 935885"/>
                <a:gd name="connsiteY15" fmla="*/ 2308928 h 4538611"/>
                <a:gd name="connsiteX16" fmla="*/ 0 w 935885"/>
                <a:gd name="connsiteY16" fmla="*/ 2308928 h 4538611"/>
                <a:gd name="connsiteX0" fmla="*/ 15466 w 951351"/>
                <a:gd name="connsiteY0" fmla="*/ 2309139 h 4538822"/>
                <a:gd name="connsiteX1" fmla="*/ 0 w 951351"/>
                <a:gd name="connsiteY1" fmla="*/ 390739 h 4538822"/>
                <a:gd name="connsiteX2" fmla="*/ 180975 w 951351"/>
                <a:gd name="connsiteY2" fmla="*/ 211 h 4538822"/>
                <a:gd name="connsiteX3" fmla="*/ 795367 w 951351"/>
                <a:gd name="connsiteY3" fmla="*/ 381214 h 4538822"/>
                <a:gd name="connsiteX4" fmla="*/ 951351 w 951351"/>
                <a:gd name="connsiteY4" fmla="*/ 2309139 h 4538822"/>
                <a:gd name="connsiteX5" fmla="*/ 951351 w 951351"/>
                <a:gd name="connsiteY5" fmla="*/ 2309139 h 4538822"/>
                <a:gd name="connsiteX6" fmla="*/ 951351 w 951351"/>
                <a:gd name="connsiteY6" fmla="*/ 3135392 h 4538822"/>
                <a:gd name="connsiteX7" fmla="*/ 951351 w 951351"/>
                <a:gd name="connsiteY7" fmla="*/ 3530244 h 4538822"/>
                <a:gd name="connsiteX8" fmla="*/ 795367 w 951351"/>
                <a:gd name="connsiteY8" fmla="*/ 3686228 h 4538822"/>
                <a:gd name="connsiteX9" fmla="*/ 405418 w 951351"/>
                <a:gd name="connsiteY9" fmla="*/ 3686228 h 4538822"/>
                <a:gd name="connsiteX10" fmla="*/ 367724 w 951351"/>
                <a:gd name="connsiteY10" fmla="*/ 4538822 h 4538822"/>
                <a:gd name="connsiteX11" fmla="*/ 171447 w 951351"/>
                <a:gd name="connsiteY11" fmla="*/ 3686228 h 4538822"/>
                <a:gd name="connsiteX12" fmla="*/ 171450 w 951351"/>
                <a:gd name="connsiteY12" fmla="*/ 3686228 h 4538822"/>
                <a:gd name="connsiteX13" fmla="*/ 15466 w 951351"/>
                <a:gd name="connsiteY13" fmla="*/ 3530244 h 4538822"/>
                <a:gd name="connsiteX14" fmla="*/ 15466 w 951351"/>
                <a:gd name="connsiteY14" fmla="*/ 3135392 h 4538822"/>
                <a:gd name="connsiteX15" fmla="*/ 15466 w 951351"/>
                <a:gd name="connsiteY15" fmla="*/ 2309139 h 4538822"/>
                <a:gd name="connsiteX16" fmla="*/ 15466 w 951351"/>
                <a:gd name="connsiteY16" fmla="*/ 2309139 h 4538822"/>
                <a:gd name="connsiteX0" fmla="*/ 0 w 935885"/>
                <a:gd name="connsiteY0" fmla="*/ 2309139 h 4538822"/>
                <a:gd name="connsiteX1" fmla="*/ 165509 w 935885"/>
                <a:gd name="connsiteY1" fmla="*/ 211 h 4538822"/>
                <a:gd name="connsiteX2" fmla="*/ 779901 w 935885"/>
                <a:gd name="connsiteY2" fmla="*/ 381214 h 4538822"/>
                <a:gd name="connsiteX3" fmla="*/ 935885 w 935885"/>
                <a:gd name="connsiteY3" fmla="*/ 2309139 h 4538822"/>
                <a:gd name="connsiteX4" fmla="*/ 935885 w 935885"/>
                <a:gd name="connsiteY4" fmla="*/ 2309139 h 4538822"/>
                <a:gd name="connsiteX5" fmla="*/ 935885 w 935885"/>
                <a:gd name="connsiteY5" fmla="*/ 3135392 h 4538822"/>
                <a:gd name="connsiteX6" fmla="*/ 935885 w 935885"/>
                <a:gd name="connsiteY6" fmla="*/ 3530244 h 4538822"/>
                <a:gd name="connsiteX7" fmla="*/ 779901 w 935885"/>
                <a:gd name="connsiteY7" fmla="*/ 3686228 h 4538822"/>
                <a:gd name="connsiteX8" fmla="*/ 389952 w 935885"/>
                <a:gd name="connsiteY8" fmla="*/ 3686228 h 4538822"/>
                <a:gd name="connsiteX9" fmla="*/ 352258 w 935885"/>
                <a:gd name="connsiteY9" fmla="*/ 4538822 h 4538822"/>
                <a:gd name="connsiteX10" fmla="*/ 155981 w 935885"/>
                <a:gd name="connsiteY10" fmla="*/ 3686228 h 4538822"/>
                <a:gd name="connsiteX11" fmla="*/ 155984 w 935885"/>
                <a:gd name="connsiteY11" fmla="*/ 3686228 h 4538822"/>
                <a:gd name="connsiteX12" fmla="*/ 0 w 935885"/>
                <a:gd name="connsiteY12" fmla="*/ 3530244 h 4538822"/>
                <a:gd name="connsiteX13" fmla="*/ 0 w 935885"/>
                <a:gd name="connsiteY13" fmla="*/ 3135392 h 4538822"/>
                <a:gd name="connsiteX14" fmla="*/ 0 w 935885"/>
                <a:gd name="connsiteY14" fmla="*/ 2309139 h 4538822"/>
                <a:gd name="connsiteX15" fmla="*/ 0 w 935885"/>
                <a:gd name="connsiteY15" fmla="*/ 2309139 h 4538822"/>
                <a:gd name="connsiteX0" fmla="*/ 0 w 935885"/>
                <a:gd name="connsiteY0" fmla="*/ 2022971 h 4252654"/>
                <a:gd name="connsiteX1" fmla="*/ 194087 w 935885"/>
                <a:gd name="connsiteY1" fmla="*/ 276019 h 4252654"/>
                <a:gd name="connsiteX2" fmla="*/ 779901 w 935885"/>
                <a:gd name="connsiteY2" fmla="*/ 95046 h 4252654"/>
                <a:gd name="connsiteX3" fmla="*/ 935885 w 935885"/>
                <a:gd name="connsiteY3" fmla="*/ 2022971 h 4252654"/>
                <a:gd name="connsiteX4" fmla="*/ 935885 w 935885"/>
                <a:gd name="connsiteY4" fmla="*/ 2022971 h 4252654"/>
                <a:gd name="connsiteX5" fmla="*/ 935885 w 935885"/>
                <a:gd name="connsiteY5" fmla="*/ 2849224 h 4252654"/>
                <a:gd name="connsiteX6" fmla="*/ 935885 w 935885"/>
                <a:gd name="connsiteY6" fmla="*/ 3244076 h 4252654"/>
                <a:gd name="connsiteX7" fmla="*/ 779901 w 935885"/>
                <a:gd name="connsiteY7" fmla="*/ 3400060 h 4252654"/>
                <a:gd name="connsiteX8" fmla="*/ 389952 w 935885"/>
                <a:gd name="connsiteY8" fmla="*/ 3400060 h 4252654"/>
                <a:gd name="connsiteX9" fmla="*/ 352258 w 935885"/>
                <a:gd name="connsiteY9" fmla="*/ 4252654 h 4252654"/>
                <a:gd name="connsiteX10" fmla="*/ 155981 w 935885"/>
                <a:gd name="connsiteY10" fmla="*/ 3400060 h 4252654"/>
                <a:gd name="connsiteX11" fmla="*/ 155984 w 935885"/>
                <a:gd name="connsiteY11" fmla="*/ 3400060 h 4252654"/>
                <a:gd name="connsiteX12" fmla="*/ 0 w 935885"/>
                <a:gd name="connsiteY12" fmla="*/ 3244076 h 4252654"/>
                <a:gd name="connsiteX13" fmla="*/ 0 w 935885"/>
                <a:gd name="connsiteY13" fmla="*/ 2849224 h 4252654"/>
                <a:gd name="connsiteX14" fmla="*/ 0 w 935885"/>
                <a:gd name="connsiteY14" fmla="*/ 2022971 h 4252654"/>
                <a:gd name="connsiteX15" fmla="*/ 0 w 935885"/>
                <a:gd name="connsiteY15" fmla="*/ 2022971 h 4252654"/>
                <a:gd name="connsiteX0" fmla="*/ 0 w 935885"/>
                <a:gd name="connsiteY0" fmla="*/ 2083348 h 4313031"/>
                <a:gd name="connsiteX1" fmla="*/ 194087 w 935885"/>
                <a:gd name="connsiteY1" fmla="*/ 336396 h 4313031"/>
                <a:gd name="connsiteX2" fmla="*/ 779901 w 935885"/>
                <a:gd name="connsiteY2" fmla="*/ 155423 h 4313031"/>
                <a:gd name="connsiteX3" fmla="*/ 935885 w 935885"/>
                <a:gd name="connsiteY3" fmla="*/ 2083348 h 4313031"/>
                <a:gd name="connsiteX4" fmla="*/ 935885 w 935885"/>
                <a:gd name="connsiteY4" fmla="*/ 2083348 h 4313031"/>
                <a:gd name="connsiteX5" fmla="*/ 935885 w 935885"/>
                <a:gd name="connsiteY5" fmla="*/ 2909601 h 4313031"/>
                <a:gd name="connsiteX6" fmla="*/ 935885 w 935885"/>
                <a:gd name="connsiteY6" fmla="*/ 3304453 h 4313031"/>
                <a:gd name="connsiteX7" fmla="*/ 779901 w 935885"/>
                <a:gd name="connsiteY7" fmla="*/ 3460437 h 4313031"/>
                <a:gd name="connsiteX8" fmla="*/ 389952 w 935885"/>
                <a:gd name="connsiteY8" fmla="*/ 3460437 h 4313031"/>
                <a:gd name="connsiteX9" fmla="*/ 352258 w 935885"/>
                <a:gd name="connsiteY9" fmla="*/ 4313031 h 4313031"/>
                <a:gd name="connsiteX10" fmla="*/ 155981 w 935885"/>
                <a:gd name="connsiteY10" fmla="*/ 3460437 h 4313031"/>
                <a:gd name="connsiteX11" fmla="*/ 155984 w 935885"/>
                <a:gd name="connsiteY11" fmla="*/ 3460437 h 4313031"/>
                <a:gd name="connsiteX12" fmla="*/ 0 w 935885"/>
                <a:gd name="connsiteY12" fmla="*/ 3304453 h 4313031"/>
                <a:gd name="connsiteX13" fmla="*/ 0 w 935885"/>
                <a:gd name="connsiteY13" fmla="*/ 2909601 h 4313031"/>
                <a:gd name="connsiteX14" fmla="*/ 0 w 935885"/>
                <a:gd name="connsiteY14" fmla="*/ 2083348 h 4313031"/>
                <a:gd name="connsiteX15" fmla="*/ 0 w 935885"/>
                <a:gd name="connsiteY15" fmla="*/ 2083348 h 4313031"/>
                <a:gd name="connsiteX0" fmla="*/ 0 w 935885"/>
                <a:gd name="connsiteY0" fmla="*/ 2042265 h 4271948"/>
                <a:gd name="connsiteX1" fmla="*/ 194087 w 935885"/>
                <a:gd name="connsiteY1" fmla="*/ 295313 h 4271948"/>
                <a:gd name="connsiteX2" fmla="*/ 779901 w 935885"/>
                <a:gd name="connsiteY2" fmla="*/ 114340 h 4271948"/>
                <a:gd name="connsiteX3" fmla="*/ 935885 w 935885"/>
                <a:gd name="connsiteY3" fmla="*/ 2042265 h 4271948"/>
                <a:gd name="connsiteX4" fmla="*/ 935885 w 935885"/>
                <a:gd name="connsiteY4" fmla="*/ 2042265 h 4271948"/>
                <a:gd name="connsiteX5" fmla="*/ 935885 w 935885"/>
                <a:gd name="connsiteY5" fmla="*/ 2868518 h 4271948"/>
                <a:gd name="connsiteX6" fmla="*/ 935885 w 935885"/>
                <a:gd name="connsiteY6" fmla="*/ 3263370 h 4271948"/>
                <a:gd name="connsiteX7" fmla="*/ 779901 w 935885"/>
                <a:gd name="connsiteY7" fmla="*/ 3419354 h 4271948"/>
                <a:gd name="connsiteX8" fmla="*/ 389952 w 935885"/>
                <a:gd name="connsiteY8" fmla="*/ 3419354 h 4271948"/>
                <a:gd name="connsiteX9" fmla="*/ 352258 w 935885"/>
                <a:gd name="connsiteY9" fmla="*/ 4271948 h 4271948"/>
                <a:gd name="connsiteX10" fmla="*/ 155981 w 935885"/>
                <a:gd name="connsiteY10" fmla="*/ 3419354 h 4271948"/>
                <a:gd name="connsiteX11" fmla="*/ 155984 w 935885"/>
                <a:gd name="connsiteY11" fmla="*/ 3419354 h 4271948"/>
                <a:gd name="connsiteX12" fmla="*/ 0 w 935885"/>
                <a:gd name="connsiteY12" fmla="*/ 3263370 h 4271948"/>
                <a:gd name="connsiteX13" fmla="*/ 0 w 935885"/>
                <a:gd name="connsiteY13" fmla="*/ 2868518 h 4271948"/>
                <a:gd name="connsiteX14" fmla="*/ 0 w 935885"/>
                <a:gd name="connsiteY14" fmla="*/ 2042265 h 4271948"/>
                <a:gd name="connsiteX15" fmla="*/ 0 w 935885"/>
                <a:gd name="connsiteY15" fmla="*/ 2042265 h 4271948"/>
                <a:gd name="connsiteX0" fmla="*/ 0 w 935885"/>
                <a:gd name="connsiteY0" fmla="*/ 2029947 h 4259630"/>
                <a:gd name="connsiteX1" fmla="*/ 194087 w 935885"/>
                <a:gd name="connsiteY1" fmla="*/ 282995 h 4259630"/>
                <a:gd name="connsiteX2" fmla="*/ 827529 w 935885"/>
                <a:gd name="connsiteY2" fmla="*/ 178220 h 4259630"/>
                <a:gd name="connsiteX3" fmla="*/ 935885 w 935885"/>
                <a:gd name="connsiteY3" fmla="*/ 2029947 h 4259630"/>
                <a:gd name="connsiteX4" fmla="*/ 935885 w 935885"/>
                <a:gd name="connsiteY4" fmla="*/ 2029947 h 4259630"/>
                <a:gd name="connsiteX5" fmla="*/ 935885 w 935885"/>
                <a:gd name="connsiteY5" fmla="*/ 2856200 h 4259630"/>
                <a:gd name="connsiteX6" fmla="*/ 935885 w 935885"/>
                <a:gd name="connsiteY6" fmla="*/ 3251052 h 4259630"/>
                <a:gd name="connsiteX7" fmla="*/ 779901 w 935885"/>
                <a:gd name="connsiteY7" fmla="*/ 3407036 h 4259630"/>
                <a:gd name="connsiteX8" fmla="*/ 389952 w 935885"/>
                <a:gd name="connsiteY8" fmla="*/ 3407036 h 4259630"/>
                <a:gd name="connsiteX9" fmla="*/ 352258 w 935885"/>
                <a:gd name="connsiteY9" fmla="*/ 4259630 h 4259630"/>
                <a:gd name="connsiteX10" fmla="*/ 155981 w 935885"/>
                <a:gd name="connsiteY10" fmla="*/ 3407036 h 4259630"/>
                <a:gd name="connsiteX11" fmla="*/ 155984 w 935885"/>
                <a:gd name="connsiteY11" fmla="*/ 3407036 h 4259630"/>
                <a:gd name="connsiteX12" fmla="*/ 0 w 935885"/>
                <a:gd name="connsiteY12" fmla="*/ 3251052 h 4259630"/>
                <a:gd name="connsiteX13" fmla="*/ 0 w 935885"/>
                <a:gd name="connsiteY13" fmla="*/ 2856200 h 4259630"/>
                <a:gd name="connsiteX14" fmla="*/ 0 w 935885"/>
                <a:gd name="connsiteY14" fmla="*/ 2029947 h 4259630"/>
                <a:gd name="connsiteX15" fmla="*/ 0 w 935885"/>
                <a:gd name="connsiteY15" fmla="*/ 2029947 h 4259630"/>
                <a:gd name="connsiteX0" fmla="*/ 0 w 1002160"/>
                <a:gd name="connsiteY0" fmla="*/ 1913502 h 4143185"/>
                <a:gd name="connsiteX1" fmla="*/ 194087 w 1002160"/>
                <a:gd name="connsiteY1" fmla="*/ 166550 h 4143185"/>
                <a:gd name="connsiteX2" fmla="*/ 827529 w 1002160"/>
                <a:gd name="connsiteY2" fmla="*/ 61775 h 4143185"/>
                <a:gd name="connsiteX3" fmla="*/ 935885 w 1002160"/>
                <a:gd name="connsiteY3" fmla="*/ 1913502 h 4143185"/>
                <a:gd name="connsiteX4" fmla="*/ 935885 w 1002160"/>
                <a:gd name="connsiteY4" fmla="*/ 1913502 h 4143185"/>
                <a:gd name="connsiteX5" fmla="*/ 935885 w 1002160"/>
                <a:gd name="connsiteY5" fmla="*/ 2739755 h 4143185"/>
                <a:gd name="connsiteX6" fmla="*/ 935885 w 1002160"/>
                <a:gd name="connsiteY6" fmla="*/ 3134607 h 4143185"/>
                <a:gd name="connsiteX7" fmla="*/ 779901 w 1002160"/>
                <a:gd name="connsiteY7" fmla="*/ 3290591 h 4143185"/>
                <a:gd name="connsiteX8" fmla="*/ 389952 w 1002160"/>
                <a:gd name="connsiteY8" fmla="*/ 3290591 h 4143185"/>
                <a:gd name="connsiteX9" fmla="*/ 352258 w 1002160"/>
                <a:gd name="connsiteY9" fmla="*/ 4143185 h 4143185"/>
                <a:gd name="connsiteX10" fmla="*/ 155981 w 1002160"/>
                <a:gd name="connsiteY10" fmla="*/ 3290591 h 4143185"/>
                <a:gd name="connsiteX11" fmla="*/ 155984 w 1002160"/>
                <a:gd name="connsiteY11" fmla="*/ 3290591 h 4143185"/>
                <a:gd name="connsiteX12" fmla="*/ 0 w 1002160"/>
                <a:gd name="connsiteY12" fmla="*/ 3134607 h 4143185"/>
                <a:gd name="connsiteX13" fmla="*/ 0 w 1002160"/>
                <a:gd name="connsiteY13" fmla="*/ 2739755 h 4143185"/>
                <a:gd name="connsiteX14" fmla="*/ 0 w 1002160"/>
                <a:gd name="connsiteY14" fmla="*/ 1913502 h 4143185"/>
                <a:gd name="connsiteX15" fmla="*/ 0 w 1002160"/>
                <a:gd name="connsiteY15" fmla="*/ 1913502 h 4143185"/>
                <a:gd name="connsiteX0" fmla="*/ 0 w 1002160"/>
                <a:gd name="connsiteY0" fmla="*/ 1860213 h 4089896"/>
                <a:gd name="connsiteX1" fmla="*/ 194087 w 1002160"/>
                <a:gd name="connsiteY1" fmla="*/ 113261 h 4089896"/>
                <a:gd name="connsiteX2" fmla="*/ 827529 w 1002160"/>
                <a:gd name="connsiteY2" fmla="*/ 8486 h 4089896"/>
                <a:gd name="connsiteX3" fmla="*/ 935885 w 1002160"/>
                <a:gd name="connsiteY3" fmla="*/ 1860213 h 4089896"/>
                <a:gd name="connsiteX4" fmla="*/ 935885 w 1002160"/>
                <a:gd name="connsiteY4" fmla="*/ 1860213 h 4089896"/>
                <a:gd name="connsiteX5" fmla="*/ 935885 w 1002160"/>
                <a:gd name="connsiteY5" fmla="*/ 2686466 h 4089896"/>
                <a:gd name="connsiteX6" fmla="*/ 935885 w 1002160"/>
                <a:gd name="connsiteY6" fmla="*/ 3081318 h 4089896"/>
                <a:gd name="connsiteX7" fmla="*/ 779901 w 1002160"/>
                <a:gd name="connsiteY7" fmla="*/ 3237302 h 4089896"/>
                <a:gd name="connsiteX8" fmla="*/ 389952 w 1002160"/>
                <a:gd name="connsiteY8" fmla="*/ 3237302 h 4089896"/>
                <a:gd name="connsiteX9" fmla="*/ 352258 w 1002160"/>
                <a:gd name="connsiteY9" fmla="*/ 4089896 h 4089896"/>
                <a:gd name="connsiteX10" fmla="*/ 155981 w 1002160"/>
                <a:gd name="connsiteY10" fmla="*/ 3237302 h 4089896"/>
                <a:gd name="connsiteX11" fmla="*/ 155984 w 1002160"/>
                <a:gd name="connsiteY11" fmla="*/ 3237302 h 4089896"/>
                <a:gd name="connsiteX12" fmla="*/ 0 w 1002160"/>
                <a:gd name="connsiteY12" fmla="*/ 3081318 h 4089896"/>
                <a:gd name="connsiteX13" fmla="*/ 0 w 1002160"/>
                <a:gd name="connsiteY13" fmla="*/ 2686466 h 4089896"/>
                <a:gd name="connsiteX14" fmla="*/ 0 w 1002160"/>
                <a:gd name="connsiteY14" fmla="*/ 1860213 h 4089896"/>
                <a:gd name="connsiteX15" fmla="*/ 0 w 1002160"/>
                <a:gd name="connsiteY15" fmla="*/ 1860213 h 4089896"/>
                <a:gd name="connsiteX0" fmla="*/ 0 w 935885"/>
                <a:gd name="connsiteY0" fmla="*/ 1993243 h 4222926"/>
                <a:gd name="connsiteX1" fmla="*/ 155987 w 935885"/>
                <a:gd name="connsiteY1" fmla="*/ 246291 h 4222926"/>
                <a:gd name="connsiteX2" fmla="*/ 827529 w 935885"/>
                <a:gd name="connsiteY2" fmla="*/ 141516 h 4222926"/>
                <a:gd name="connsiteX3" fmla="*/ 935885 w 935885"/>
                <a:gd name="connsiteY3" fmla="*/ 1993243 h 4222926"/>
                <a:gd name="connsiteX4" fmla="*/ 935885 w 935885"/>
                <a:gd name="connsiteY4" fmla="*/ 1993243 h 4222926"/>
                <a:gd name="connsiteX5" fmla="*/ 935885 w 935885"/>
                <a:gd name="connsiteY5" fmla="*/ 2819496 h 4222926"/>
                <a:gd name="connsiteX6" fmla="*/ 935885 w 935885"/>
                <a:gd name="connsiteY6" fmla="*/ 3214348 h 4222926"/>
                <a:gd name="connsiteX7" fmla="*/ 779901 w 935885"/>
                <a:gd name="connsiteY7" fmla="*/ 3370332 h 4222926"/>
                <a:gd name="connsiteX8" fmla="*/ 389952 w 935885"/>
                <a:gd name="connsiteY8" fmla="*/ 3370332 h 4222926"/>
                <a:gd name="connsiteX9" fmla="*/ 352258 w 935885"/>
                <a:gd name="connsiteY9" fmla="*/ 4222926 h 4222926"/>
                <a:gd name="connsiteX10" fmla="*/ 155981 w 935885"/>
                <a:gd name="connsiteY10" fmla="*/ 3370332 h 4222926"/>
                <a:gd name="connsiteX11" fmla="*/ 155984 w 935885"/>
                <a:gd name="connsiteY11" fmla="*/ 3370332 h 4222926"/>
                <a:gd name="connsiteX12" fmla="*/ 0 w 935885"/>
                <a:gd name="connsiteY12" fmla="*/ 3214348 h 4222926"/>
                <a:gd name="connsiteX13" fmla="*/ 0 w 935885"/>
                <a:gd name="connsiteY13" fmla="*/ 2819496 h 4222926"/>
                <a:gd name="connsiteX14" fmla="*/ 0 w 935885"/>
                <a:gd name="connsiteY14" fmla="*/ 1993243 h 4222926"/>
                <a:gd name="connsiteX15" fmla="*/ 0 w 935885"/>
                <a:gd name="connsiteY15" fmla="*/ 1993243 h 4222926"/>
                <a:gd name="connsiteX0" fmla="*/ 0 w 935885"/>
                <a:gd name="connsiteY0" fmla="*/ 1987530 h 4217213"/>
                <a:gd name="connsiteX1" fmla="*/ 155987 w 935885"/>
                <a:gd name="connsiteY1" fmla="*/ 240578 h 4217213"/>
                <a:gd name="connsiteX2" fmla="*/ 827532 w 935885"/>
                <a:gd name="connsiteY2" fmla="*/ 202476 h 4217213"/>
                <a:gd name="connsiteX3" fmla="*/ 935885 w 935885"/>
                <a:gd name="connsiteY3" fmla="*/ 1987530 h 4217213"/>
                <a:gd name="connsiteX4" fmla="*/ 935885 w 935885"/>
                <a:gd name="connsiteY4" fmla="*/ 1987530 h 4217213"/>
                <a:gd name="connsiteX5" fmla="*/ 935885 w 935885"/>
                <a:gd name="connsiteY5" fmla="*/ 2813783 h 4217213"/>
                <a:gd name="connsiteX6" fmla="*/ 935885 w 935885"/>
                <a:gd name="connsiteY6" fmla="*/ 3208635 h 4217213"/>
                <a:gd name="connsiteX7" fmla="*/ 779901 w 935885"/>
                <a:gd name="connsiteY7" fmla="*/ 3364619 h 4217213"/>
                <a:gd name="connsiteX8" fmla="*/ 389952 w 935885"/>
                <a:gd name="connsiteY8" fmla="*/ 3364619 h 4217213"/>
                <a:gd name="connsiteX9" fmla="*/ 352258 w 935885"/>
                <a:gd name="connsiteY9" fmla="*/ 4217213 h 4217213"/>
                <a:gd name="connsiteX10" fmla="*/ 155981 w 935885"/>
                <a:gd name="connsiteY10" fmla="*/ 3364619 h 4217213"/>
                <a:gd name="connsiteX11" fmla="*/ 155984 w 935885"/>
                <a:gd name="connsiteY11" fmla="*/ 3364619 h 4217213"/>
                <a:gd name="connsiteX12" fmla="*/ 0 w 935885"/>
                <a:gd name="connsiteY12" fmla="*/ 3208635 h 4217213"/>
                <a:gd name="connsiteX13" fmla="*/ 0 w 935885"/>
                <a:gd name="connsiteY13" fmla="*/ 2813783 h 4217213"/>
                <a:gd name="connsiteX14" fmla="*/ 0 w 935885"/>
                <a:gd name="connsiteY14" fmla="*/ 1987530 h 4217213"/>
                <a:gd name="connsiteX15" fmla="*/ 0 w 935885"/>
                <a:gd name="connsiteY15" fmla="*/ 1987530 h 4217213"/>
                <a:gd name="connsiteX0" fmla="*/ 0 w 945725"/>
                <a:gd name="connsiteY0" fmla="*/ 1918548 h 4148231"/>
                <a:gd name="connsiteX1" fmla="*/ 155987 w 945725"/>
                <a:gd name="connsiteY1" fmla="*/ 171596 h 4148231"/>
                <a:gd name="connsiteX2" fmla="*/ 827532 w 945725"/>
                <a:gd name="connsiteY2" fmla="*/ 133494 h 4148231"/>
                <a:gd name="connsiteX3" fmla="*/ 935885 w 945725"/>
                <a:gd name="connsiteY3" fmla="*/ 1918548 h 4148231"/>
                <a:gd name="connsiteX4" fmla="*/ 935885 w 945725"/>
                <a:gd name="connsiteY4" fmla="*/ 1918548 h 4148231"/>
                <a:gd name="connsiteX5" fmla="*/ 935885 w 945725"/>
                <a:gd name="connsiteY5" fmla="*/ 2744801 h 4148231"/>
                <a:gd name="connsiteX6" fmla="*/ 935885 w 945725"/>
                <a:gd name="connsiteY6" fmla="*/ 3139653 h 4148231"/>
                <a:gd name="connsiteX7" fmla="*/ 779901 w 945725"/>
                <a:gd name="connsiteY7" fmla="*/ 3295637 h 4148231"/>
                <a:gd name="connsiteX8" fmla="*/ 389952 w 945725"/>
                <a:gd name="connsiteY8" fmla="*/ 3295637 h 4148231"/>
                <a:gd name="connsiteX9" fmla="*/ 352258 w 945725"/>
                <a:gd name="connsiteY9" fmla="*/ 4148231 h 4148231"/>
                <a:gd name="connsiteX10" fmla="*/ 155981 w 945725"/>
                <a:gd name="connsiteY10" fmla="*/ 3295637 h 4148231"/>
                <a:gd name="connsiteX11" fmla="*/ 155984 w 945725"/>
                <a:gd name="connsiteY11" fmla="*/ 3295637 h 4148231"/>
                <a:gd name="connsiteX12" fmla="*/ 0 w 945725"/>
                <a:gd name="connsiteY12" fmla="*/ 3139653 h 4148231"/>
                <a:gd name="connsiteX13" fmla="*/ 0 w 945725"/>
                <a:gd name="connsiteY13" fmla="*/ 2744801 h 4148231"/>
                <a:gd name="connsiteX14" fmla="*/ 0 w 945725"/>
                <a:gd name="connsiteY14" fmla="*/ 1918548 h 4148231"/>
                <a:gd name="connsiteX15" fmla="*/ 0 w 945725"/>
                <a:gd name="connsiteY15" fmla="*/ 1918548 h 4148231"/>
                <a:gd name="connsiteX0" fmla="*/ 0 w 945725"/>
                <a:gd name="connsiteY0" fmla="*/ 1887305 h 4116988"/>
                <a:gd name="connsiteX1" fmla="*/ 155987 w 945725"/>
                <a:gd name="connsiteY1" fmla="*/ 140353 h 4116988"/>
                <a:gd name="connsiteX2" fmla="*/ 827532 w 945725"/>
                <a:gd name="connsiteY2" fmla="*/ 102251 h 4116988"/>
                <a:gd name="connsiteX3" fmla="*/ 935885 w 945725"/>
                <a:gd name="connsiteY3" fmla="*/ 1887305 h 4116988"/>
                <a:gd name="connsiteX4" fmla="*/ 935885 w 945725"/>
                <a:gd name="connsiteY4" fmla="*/ 1887305 h 4116988"/>
                <a:gd name="connsiteX5" fmla="*/ 935885 w 945725"/>
                <a:gd name="connsiteY5" fmla="*/ 2713558 h 4116988"/>
                <a:gd name="connsiteX6" fmla="*/ 935885 w 945725"/>
                <a:gd name="connsiteY6" fmla="*/ 3108410 h 4116988"/>
                <a:gd name="connsiteX7" fmla="*/ 779901 w 945725"/>
                <a:gd name="connsiteY7" fmla="*/ 3264394 h 4116988"/>
                <a:gd name="connsiteX8" fmla="*/ 389952 w 945725"/>
                <a:gd name="connsiteY8" fmla="*/ 3264394 h 4116988"/>
                <a:gd name="connsiteX9" fmla="*/ 352258 w 945725"/>
                <a:gd name="connsiteY9" fmla="*/ 4116988 h 4116988"/>
                <a:gd name="connsiteX10" fmla="*/ 155981 w 945725"/>
                <a:gd name="connsiteY10" fmla="*/ 3264394 h 4116988"/>
                <a:gd name="connsiteX11" fmla="*/ 155984 w 945725"/>
                <a:gd name="connsiteY11" fmla="*/ 3264394 h 4116988"/>
                <a:gd name="connsiteX12" fmla="*/ 0 w 945725"/>
                <a:gd name="connsiteY12" fmla="*/ 3108410 h 4116988"/>
                <a:gd name="connsiteX13" fmla="*/ 0 w 945725"/>
                <a:gd name="connsiteY13" fmla="*/ 2713558 h 4116988"/>
                <a:gd name="connsiteX14" fmla="*/ 0 w 945725"/>
                <a:gd name="connsiteY14" fmla="*/ 1887305 h 4116988"/>
                <a:gd name="connsiteX15" fmla="*/ 0 w 945725"/>
                <a:gd name="connsiteY15" fmla="*/ 1887305 h 4116988"/>
                <a:gd name="connsiteX0" fmla="*/ 0 w 945725"/>
                <a:gd name="connsiteY0" fmla="*/ 1887305 h 4116988"/>
                <a:gd name="connsiteX1" fmla="*/ 155987 w 945725"/>
                <a:gd name="connsiteY1" fmla="*/ 140353 h 4116988"/>
                <a:gd name="connsiteX2" fmla="*/ 827532 w 945725"/>
                <a:gd name="connsiteY2" fmla="*/ 102251 h 4116988"/>
                <a:gd name="connsiteX3" fmla="*/ 935885 w 945725"/>
                <a:gd name="connsiteY3" fmla="*/ 1887305 h 4116988"/>
                <a:gd name="connsiteX4" fmla="*/ 935885 w 945725"/>
                <a:gd name="connsiteY4" fmla="*/ 1887305 h 4116988"/>
                <a:gd name="connsiteX5" fmla="*/ 935885 w 945725"/>
                <a:gd name="connsiteY5" fmla="*/ 2713558 h 4116988"/>
                <a:gd name="connsiteX6" fmla="*/ 935885 w 945725"/>
                <a:gd name="connsiteY6" fmla="*/ 3108410 h 4116988"/>
                <a:gd name="connsiteX7" fmla="*/ 779901 w 945725"/>
                <a:gd name="connsiteY7" fmla="*/ 3264394 h 4116988"/>
                <a:gd name="connsiteX8" fmla="*/ 389952 w 945725"/>
                <a:gd name="connsiteY8" fmla="*/ 3264394 h 4116988"/>
                <a:gd name="connsiteX9" fmla="*/ 352258 w 945725"/>
                <a:gd name="connsiteY9" fmla="*/ 4116988 h 4116988"/>
                <a:gd name="connsiteX10" fmla="*/ 155981 w 945725"/>
                <a:gd name="connsiteY10" fmla="*/ 3264394 h 4116988"/>
                <a:gd name="connsiteX11" fmla="*/ 155984 w 945725"/>
                <a:gd name="connsiteY11" fmla="*/ 3264394 h 4116988"/>
                <a:gd name="connsiteX12" fmla="*/ 0 w 945725"/>
                <a:gd name="connsiteY12" fmla="*/ 3108410 h 4116988"/>
                <a:gd name="connsiteX13" fmla="*/ 0 w 945725"/>
                <a:gd name="connsiteY13" fmla="*/ 2713558 h 4116988"/>
                <a:gd name="connsiteX14" fmla="*/ 0 w 945725"/>
                <a:gd name="connsiteY14" fmla="*/ 1887305 h 4116988"/>
                <a:gd name="connsiteX15" fmla="*/ 0 w 945725"/>
                <a:gd name="connsiteY15" fmla="*/ 1887305 h 4116988"/>
                <a:gd name="connsiteX0" fmla="*/ 0 w 945725"/>
                <a:gd name="connsiteY0" fmla="*/ 1887305 h 4116988"/>
                <a:gd name="connsiteX1" fmla="*/ 155987 w 945725"/>
                <a:gd name="connsiteY1" fmla="*/ 140353 h 4116988"/>
                <a:gd name="connsiteX2" fmla="*/ 827532 w 945725"/>
                <a:gd name="connsiteY2" fmla="*/ 102251 h 4116988"/>
                <a:gd name="connsiteX3" fmla="*/ 935885 w 945725"/>
                <a:gd name="connsiteY3" fmla="*/ 1887305 h 4116988"/>
                <a:gd name="connsiteX4" fmla="*/ 935885 w 945725"/>
                <a:gd name="connsiteY4" fmla="*/ 1887305 h 4116988"/>
                <a:gd name="connsiteX5" fmla="*/ 935885 w 945725"/>
                <a:gd name="connsiteY5" fmla="*/ 2713558 h 4116988"/>
                <a:gd name="connsiteX6" fmla="*/ 935885 w 945725"/>
                <a:gd name="connsiteY6" fmla="*/ 3108410 h 4116988"/>
                <a:gd name="connsiteX7" fmla="*/ 779901 w 945725"/>
                <a:gd name="connsiteY7" fmla="*/ 3264394 h 4116988"/>
                <a:gd name="connsiteX8" fmla="*/ 389952 w 945725"/>
                <a:gd name="connsiteY8" fmla="*/ 3264394 h 4116988"/>
                <a:gd name="connsiteX9" fmla="*/ 352258 w 945725"/>
                <a:gd name="connsiteY9" fmla="*/ 4116988 h 4116988"/>
                <a:gd name="connsiteX10" fmla="*/ 155981 w 945725"/>
                <a:gd name="connsiteY10" fmla="*/ 3264394 h 4116988"/>
                <a:gd name="connsiteX11" fmla="*/ 155984 w 945725"/>
                <a:gd name="connsiteY11" fmla="*/ 3264394 h 4116988"/>
                <a:gd name="connsiteX12" fmla="*/ 0 w 945725"/>
                <a:gd name="connsiteY12" fmla="*/ 3108410 h 4116988"/>
                <a:gd name="connsiteX13" fmla="*/ 0 w 945725"/>
                <a:gd name="connsiteY13" fmla="*/ 2713558 h 4116988"/>
                <a:gd name="connsiteX14" fmla="*/ 0 w 945725"/>
                <a:gd name="connsiteY14" fmla="*/ 1887305 h 4116988"/>
                <a:gd name="connsiteX15" fmla="*/ 0 w 945725"/>
                <a:gd name="connsiteY15" fmla="*/ 1887305 h 4116988"/>
                <a:gd name="connsiteX0" fmla="*/ 0 w 945725"/>
                <a:gd name="connsiteY0" fmla="*/ 1887305 h 3593113"/>
                <a:gd name="connsiteX1" fmla="*/ 155987 w 945725"/>
                <a:gd name="connsiteY1" fmla="*/ 140353 h 3593113"/>
                <a:gd name="connsiteX2" fmla="*/ 827532 w 945725"/>
                <a:gd name="connsiteY2" fmla="*/ 102251 h 3593113"/>
                <a:gd name="connsiteX3" fmla="*/ 935885 w 945725"/>
                <a:gd name="connsiteY3" fmla="*/ 1887305 h 3593113"/>
                <a:gd name="connsiteX4" fmla="*/ 935885 w 945725"/>
                <a:gd name="connsiteY4" fmla="*/ 1887305 h 3593113"/>
                <a:gd name="connsiteX5" fmla="*/ 935885 w 945725"/>
                <a:gd name="connsiteY5" fmla="*/ 2713558 h 3593113"/>
                <a:gd name="connsiteX6" fmla="*/ 935885 w 945725"/>
                <a:gd name="connsiteY6" fmla="*/ 3108410 h 3593113"/>
                <a:gd name="connsiteX7" fmla="*/ 779901 w 945725"/>
                <a:gd name="connsiteY7" fmla="*/ 3264394 h 3593113"/>
                <a:gd name="connsiteX8" fmla="*/ 389952 w 945725"/>
                <a:gd name="connsiteY8" fmla="*/ 3264394 h 3593113"/>
                <a:gd name="connsiteX9" fmla="*/ 342735 w 945725"/>
                <a:gd name="connsiteY9" fmla="*/ 3593113 h 3593113"/>
                <a:gd name="connsiteX10" fmla="*/ 155981 w 945725"/>
                <a:gd name="connsiteY10" fmla="*/ 3264394 h 3593113"/>
                <a:gd name="connsiteX11" fmla="*/ 155984 w 945725"/>
                <a:gd name="connsiteY11" fmla="*/ 3264394 h 3593113"/>
                <a:gd name="connsiteX12" fmla="*/ 0 w 945725"/>
                <a:gd name="connsiteY12" fmla="*/ 3108410 h 3593113"/>
                <a:gd name="connsiteX13" fmla="*/ 0 w 945725"/>
                <a:gd name="connsiteY13" fmla="*/ 2713558 h 3593113"/>
                <a:gd name="connsiteX14" fmla="*/ 0 w 945725"/>
                <a:gd name="connsiteY14" fmla="*/ 1887305 h 3593113"/>
                <a:gd name="connsiteX15" fmla="*/ 0 w 945725"/>
                <a:gd name="connsiteY15" fmla="*/ 1887305 h 3593113"/>
                <a:gd name="connsiteX0" fmla="*/ 0 w 945725"/>
                <a:gd name="connsiteY0" fmla="*/ 1887305 h 3593113"/>
                <a:gd name="connsiteX1" fmla="*/ 155987 w 945725"/>
                <a:gd name="connsiteY1" fmla="*/ 140353 h 3593113"/>
                <a:gd name="connsiteX2" fmla="*/ 827532 w 945725"/>
                <a:gd name="connsiteY2" fmla="*/ 102251 h 3593113"/>
                <a:gd name="connsiteX3" fmla="*/ 935885 w 945725"/>
                <a:gd name="connsiteY3" fmla="*/ 1887305 h 3593113"/>
                <a:gd name="connsiteX4" fmla="*/ 935885 w 945725"/>
                <a:gd name="connsiteY4" fmla="*/ 1887305 h 3593113"/>
                <a:gd name="connsiteX5" fmla="*/ 935885 w 945725"/>
                <a:gd name="connsiteY5" fmla="*/ 2713558 h 3593113"/>
                <a:gd name="connsiteX6" fmla="*/ 935885 w 945725"/>
                <a:gd name="connsiteY6" fmla="*/ 3108410 h 3593113"/>
                <a:gd name="connsiteX7" fmla="*/ 779901 w 945725"/>
                <a:gd name="connsiteY7" fmla="*/ 3264394 h 3593113"/>
                <a:gd name="connsiteX8" fmla="*/ 389952 w 945725"/>
                <a:gd name="connsiteY8" fmla="*/ 3264394 h 3593113"/>
                <a:gd name="connsiteX9" fmla="*/ 342735 w 945725"/>
                <a:gd name="connsiteY9" fmla="*/ 3593113 h 3593113"/>
                <a:gd name="connsiteX10" fmla="*/ 155981 w 945725"/>
                <a:gd name="connsiteY10" fmla="*/ 3264394 h 3593113"/>
                <a:gd name="connsiteX11" fmla="*/ 155984 w 945725"/>
                <a:gd name="connsiteY11" fmla="*/ 3264394 h 3593113"/>
                <a:gd name="connsiteX12" fmla="*/ 0 w 945725"/>
                <a:gd name="connsiteY12" fmla="*/ 3108410 h 3593113"/>
                <a:gd name="connsiteX13" fmla="*/ 0 w 945725"/>
                <a:gd name="connsiteY13" fmla="*/ 2713558 h 3593113"/>
                <a:gd name="connsiteX14" fmla="*/ 0 w 945725"/>
                <a:gd name="connsiteY14" fmla="*/ 1887305 h 3593113"/>
                <a:gd name="connsiteX15" fmla="*/ 0 w 945725"/>
                <a:gd name="connsiteY15" fmla="*/ 1887305 h 3593113"/>
                <a:gd name="connsiteX0" fmla="*/ 0 w 945725"/>
                <a:gd name="connsiteY0" fmla="*/ 1887305 h 3593113"/>
                <a:gd name="connsiteX1" fmla="*/ 155987 w 945725"/>
                <a:gd name="connsiteY1" fmla="*/ 140353 h 3593113"/>
                <a:gd name="connsiteX2" fmla="*/ 827532 w 945725"/>
                <a:gd name="connsiteY2" fmla="*/ 102251 h 3593113"/>
                <a:gd name="connsiteX3" fmla="*/ 935885 w 945725"/>
                <a:gd name="connsiteY3" fmla="*/ 1887305 h 3593113"/>
                <a:gd name="connsiteX4" fmla="*/ 935885 w 945725"/>
                <a:gd name="connsiteY4" fmla="*/ 1887305 h 3593113"/>
                <a:gd name="connsiteX5" fmla="*/ 935885 w 945725"/>
                <a:gd name="connsiteY5" fmla="*/ 2713558 h 3593113"/>
                <a:gd name="connsiteX6" fmla="*/ 935885 w 945725"/>
                <a:gd name="connsiteY6" fmla="*/ 3108410 h 3593113"/>
                <a:gd name="connsiteX7" fmla="*/ 808476 w 945725"/>
                <a:gd name="connsiteY7" fmla="*/ 3312019 h 3593113"/>
                <a:gd name="connsiteX8" fmla="*/ 389952 w 945725"/>
                <a:gd name="connsiteY8" fmla="*/ 3264394 h 3593113"/>
                <a:gd name="connsiteX9" fmla="*/ 342735 w 945725"/>
                <a:gd name="connsiteY9" fmla="*/ 3593113 h 3593113"/>
                <a:gd name="connsiteX10" fmla="*/ 155981 w 945725"/>
                <a:gd name="connsiteY10" fmla="*/ 3264394 h 3593113"/>
                <a:gd name="connsiteX11" fmla="*/ 155984 w 945725"/>
                <a:gd name="connsiteY11" fmla="*/ 3264394 h 3593113"/>
                <a:gd name="connsiteX12" fmla="*/ 0 w 945725"/>
                <a:gd name="connsiteY12" fmla="*/ 3108410 h 3593113"/>
                <a:gd name="connsiteX13" fmla="*/ 0 w 945725"/>
                <a:gd name="connsiteY13" fmla="*/ 2713558 h 3593113"/>
                <a:gd name="connsiteX14" fmla="*/ 0 w 945725"/>
                <a:gd name="connsiteY14" fmla="*/ 1887305 h 3593113"/>
                <a:gd name="connsiteX15" fmla="*/ 0 w 945725"/>
                <a:gd name="connsiteY15" fmla="*/ 1887305 h 3593113"/>
                <a:gd name="connsiteX0" fmla="*/ 0 w 945725"/>
                <a:gd name="connsiteY0" fmla="*/ 1887305 h 3593113"/>
                <a:gd name="connsiteX1" fmla="*/ 155987 w 945725"/>
                <a:gd name="connsiteY1" fmla="*/ 140353 h 3593113"/>
                <a:gd name="connsiteX2" fmla="*/ 827532 w 945725"/>
                <a:gd name="connsiteY2" fmla="*/ 102251 h 3593113"/>
                <a:gd name="connsiteX3" fmla="*/ 935885 w 945725"/>
                <a:gd name="connsiteY3" fmla="*/ 1887305 h 3593113"/>
                <a:gd name="connsiteX4" fmla="*/ 935885 w 945725"/>
                <a:gd name="connsiteY4" fmla="*/ 1887305 h 3593113"/>
                <a:gd name="connsiteX5" fmla="*/ 935885 w 945725"/>
                <a:gd name="connsiteY5" fmla="*/ 2713558 h 3593113"/>
                <a:gd name="connsiteX6" fmla="*/ 935885 w 945725"/>
                <a:gd name="connsiteY6" fmla="*/ 3108410 h 3593113"/>
                <a:gd name="connsiteX7" fmla="*/ 760851 w 945725"/>
                <a:gd name="connsiteY7" fmla="*/ 3283444 h 3593113"/>
                <a:gd name="connsiteX8" fmla="*/ 389952 w 945725"/>
                <a:gd name="connsiteY8" fmla="*/ 3264394 h 3593113"/>
                <a:gd name="connsiteX9" fmla="*/ 342735 w 945725"/>
                <a:gd name="connsiteY9" fmla="*/ 3593113 h 3593113"/>
                <a:gd name="connsiteX10" fmla="*/ 155981 w 945725"/>
                <a:gd name="connsiteY10" fmla="*/ 3264394 h 3593113"/>
                <a:gd name="connsiteX11" fmla="*/ 155984 w 945725"/>
                <a:gd name="connsiteY11" fmla="*/ 3264394 h 3593113"/>
                <a:gd name="connsiteX12" fmla="*/ 0 w 945725"/>
                <a:gd name="connsiteY12" fmla="*/ 3108410 h 3593113"/>
                <a:gd name="connsiteX13" fmla="*/ 0 w 945725"/>
                <a:gd name="connsiteY13" fmla="*/ 2713558 h 3593113"/>
                <a:gd name="connsiteX14" fmla="*/ 0 w 945725"/>
                <a:gd name="connsiteY14" fmla="*/ 1887305 h 3593113"/>
                <a:gd name="connsiteX15" fmla="*/ 0 w 945725"/>
                <a:gd name="connsiteY15" fmla="*/ 1887305 h 3593113"/>
                <a:gd name="connsiteX0" fmla="*/ 0 w 945725"/>
                <a:gd name="connsiteY0" fmla="*/ 1887305 h 3593113"/>
                <a:gd name="connsiteX1" fmla="*/ 155987 w 945725"/>
                <a:gd name="connsiteY1" fmla="*/ 140353 h 3593113"/>
                <a:gd name="connsiteX2" fmla="*/ 827532 w 945725"/>
                <a:gd name="connsiteY2" fmla="*/ 102251 h 3593113"/>
                <a:gd name="connsiteX3" fmla="*/ 935885 w 945725"/>
                <a:gd name="connsiteY3" fmla="*/ 1887305 h 3593113"/>
                <a:gd name="connsiteX4" fmla="*/ 935885 w 945725"/>
                <a:gd name="connsiteY4" fmla="*/ 1887305 h 3593113"/>
                <a:gd name="connsiteX5" fmla="*/ 935885 w 945725"/>
                <a:gd name="connsiteY5" fmla="*/ 2713558 h 3593113"/>
                <a:gd name="connsiteX6" fmla="*/ 935885 w 945725"/>
                <a:gd name="connsiteY6" fmla="*/ 3108410 h 3593113"/>
                <a:gd name="connsiteX7" fmla="*/ 760851 w 945725"/>
                <a:gd name="connsiteY7" fmla="*/ 3283444 h 3593113"/>
                <a:gd name="connsiteX8" fmla="*/ 399477 w 945725"/>
                <a:gd name="connsiteY8" fmla="*/ 3235819 h 3593113"/>
                <a:gd name="connsiteX9" fmla="*/ 342735 w 945725"/>
                <a:gd name="connsiteY9" fmla="*/ 3593113 h 3593113"/>
                <a:gd name="connsiteX10" fmla="*/ 155981 w 945725"/>
                <a:gd name="connsiteY10" fmla="*/ 3264394 h 3593113"/>
                <a:gd name="connsiteX11" fmla="*/ 155984 w 945725"/>
                <a:gd name="connsiteY11" fmla="*/ 3264394 h 3593113"/>
                <a:gd name="connsiteX12" fmla="*/ 0 w 945725"/>
                <a:gd name="connsiteY12" fmla="*/ 3108410 h 3593113"/>
                <a:gd name="connsiteX13" fmla="*/ 0 w 945725"/>
                <a:gd name="connsiteY13" fmla="*/ 2713558 h 3593113"/>
                <a:gd name="connsiteX14" fmla="*/ 0 w 945725"/>
                <a:gd name="connsiteY14" fmla="*/ 1887305 h 3593113"/>
                <a:gd name="connsiteX15" fmla="*/ 0 w 945725"/>
                <a:gd name="connsiteY15" fmla="*/ 1887305 h 3593113"/>
                <a:gd name="connsiteX0" fmla="*/ 0 w 945725"/>
                <a:gd name="connsiteY0" fmla="*/ 1887305 h 3593113"/>
                <a:gd name="connsiteX1" fmla="*/ 155987 w 945725"/>
                <a:gd name="connsiteY1" fmla="*/ 140353 h 3593113"/>
                <a:gd name="connsiteX2" fmla="*/ 827532 w 945725"/>
                <a:gd name="connsiteY2" fmla="*/ 102251 h 3593113"/>
                <a:gd name="connsiteX3" fmla="*/ 935885 w 945725"/>
                <a:gd name="connsiteY3" fmla="*/ 1887305 h 3593113"/>
                <a:gd name="connsiteX4" fmla="*/ 935885 w 945725"/>
                <a:gd name="connsiteY4" fmla="*/ 1887305 h 3593113"/>
                <a:gd name="connsiteX5" fmla="*/ 935885 w 945725"/>
                <a:gd name="connsiteY5" fmla="*/ 2713558 h 3593113"/>
                <a:gd name="connsiteX6" fmla="*/ 935885 w 945725"/>
                <a:gd name="connsiteY6" fmla="*/ 3108410 h 3593113"/>
                <a:gd name="connsiteX7" fmla="*/ 760851 w 945725"/>
                <a:gd name="connsiteY7" fmla="*/ 3283444 h 3593113"/>
                <a:gd name="connsiteX8" fmla="*/ 399477 w 945725"/>
                <a:gd name="connsiteY8" fmla="*/ 3235819 h 3593113"/>
                <a:gd name="connsiteX9" fmla="*/ 342735 w 945725"/>
                <a:gd name="connsiteY9" fmla="*/ 3593113 h 3593113"/>
                <a:gd name="connsiteX10" fmla="*/ 155981 w 945725"/>
                <a:gd name="connsiteY10" fmla="*/ 3264394 h 3593113"/>
                <a:gd name="connsiteX11" fmla="*/ 184559 w 945725"/>
                <a:gd name="connsiteY11" fmla="*/ 3264394 h 3593113"/>
                <a:gd name="connsiteX12" fmla="*/ 0 w 945725"/>
                <a:gd name="connsiteY12" fmla="*/ 3108410 h 3593113"/>
                <a:gd name="connsiteX13" fmla="*/ 0 w 945725"/>
                <a:gd name="connsiteY13" fmla="*/ 2713558 h 3593113"/>
                <a:gd name="connsiteX14" fmla="*/ 0 w 945725"/>
                <a:gd name="connsiteY14" fmla="*/ 1887305 h 3593113"/>
                <a:gd name="connsiteX15" fmla="*/ 0 w 945725"/>
                <a:gd name="connsiteY15" fmla="*/ 1887305 h 3593113"/>
                <a:gd name="connsiteX0" fmla="*/ 0 w 945725"/>
                <a:gd name="connsiteY0" fmla="*/ 1887305 h 3593113"/>
                <a:gd name="connsiteX1" fmla="*/ 155987 w 945725"/>
                <a:gd name="connsiteY1" fmla="*/ 140353 h 3593113"/>
                <a:gd name="connsiteX2" fmla="*/ 827532 w 945725"/>
                <a:gd name="connsiteY2" fmla="*/ 102251 h 3593113"/>
                <a:gd name="connsiteX3" fmla="*/ 935885 w 945725"/>
                <a:gd name="connsiteY3" fmla="*/ 1887305 h 3593113"/>
                <a:gd name="connsiteX4" fmla="*/ 935885 w 945725"/>
                <a:gd name="connsiteY4" fmla="*/ 1887305 h 3593113"/>
                <a:gd name="connsiteX5" fmla="*/ 897785 w 945725"/>
                <a:gd name="connsiteY5" fmla="*/ 2704033 h 3593113"/>
                <a:gd name="connsiteX6" fmla="*/ 935885 w 945725"/>
                <a:gd name="connsiteY6" fmla="*/ 3108410 h 3593113"/>
                <a:gd name="connsiteX7" fmla="*/ 760851 w 945725"/>
                <a:gd name="connsiteY7" fmla="*/ 3283444 h 3593113"/>
                <a:gd name="connsiteX8" fmla="*/ 399477 w 945725"/>
                <a:gd name="connsiteY8" fmla="*/ 3235819 h 3593113"/>
                <a:gd name="connsiteX9" fmla="*/ 342735 w 945725"/>
                <a:gd name="connsiteY9" fmla="*/ 3593113 h 3593113"/>
                <a:gd name="connsiteX10" fmla="*/ 155981 w 945725"/>
                <a:gd name="connsiteY10" fmla="*/ 3264394 h 3593113"/>
                <a:gd name="connsiteX11" fmla="*/ 184559 w 945725"/>
                <a:gd name="connsiteY11" fmla="*/ 3264394 h 3593113"/>
                <a:gd name="connsiteX12" fmla="*/ 0 w 945725"/>
                <a:gd name="connsiteY12" fmla="*/ 3108410 h 3593113"/>
                <a:gd name="connsiteX13" fmla="*/ 0 w 945725"/>
                <a:gd name="connsiteY13" fmla="*/ 2713558 h 3593113"/>
                <a:gd name="connsiteX14" fmla="*/ 0 w 945725"/>
                <a:gd name="connsiteY14" fmla="*/ 1887305 h 3593113"/>
                <a:gd name="connsiteX15" fmla="*/ 0 w 945725"/>
                <a:gd name="connsiteY15" fmla="*/ 1887305 h 3593113"/>
                <a:gd name="connsiteX0" fmla="*/ 0 w 973985"/>
                <a:gd name="connsiteY0" fmla="*/ 1887305 h 3593113"/>
                <a:gd name="connsiteX1" fmla="*/ 155987 w 973985"/>
                <a:gd name="connsiteY1" fmla="*/ 140353 h 3593113"/>
                <a:gd name="connsiteX2" fmla="*/ 827532 w 973985"/>
                <a:gd name="connsiteY2" fmla="*/ 102251 h 3593113"/>
                <a:gd name="connsiteX3" fmla="*/ 935885 w 973985"/>
                <a:gd name="connsiteY3" fmla="*/ 1887305 h 3593113"/>
                <a:gd name="connsiteX4" fmla="*/ 935885 w 973985"/>
                <a:gd name="connsiteY4" fmla="*/ 1887305 h 3593113"/>
                <a:gd name="connsiteX5" fmla="*/ 973985 w 973985"/>
                <a:gd name="connsiteY5" fmla="*/ 2713558 h 3593113"/>
                <a:gd name="connsiteX6" fmla="*/ 935885 w 973985"/>
                <a:gd name="connsiteY6" fmla="*/ 3108410 h 3593113"/>
                <a:gd name="connsiteX7" fmla="*/ 760851 w 973985"/>
                <a:gd name="connsiteY7" fmla="*/ 3283444 h 3593113"/>
                <a:gd name="connsiteX8" fmla="*/ 399477 w 973985"/>
                <a:gd name="connsiteY8" fmla="*/ 3235819 h 3593113"/>
                <a:gd name="connsiteX9" fmla="*/ 342735 w 973985"/>
                <a:gd name="connsiteY9" fmla="*/ 3593113 h 3593113"/>
                <a:gd name="connsiteX10" fmla="*/ 155981 w 973985"/>
                <a:gd name="connsiteY10" fmla="*/ 3264394 h 3593113"/>
                <a:gd name="connsiteX11" fmla="*/ 184559 w 973985"/>
                <a:gd name="connsiteY11" fmla="*/ 3264394 h 3593113"/>
                <a:gd name="connsiteX12" fmla="*/ 0 w 973985"/>
                <a:gd name="connsiteY12" fmla="*/ 3108410 h 3593113"/>
                <a:gd name="connsiteX13" fmla="*/ 0 w 973985"/>
                <a:gd name="connsiteY13" fmla="*/ 2713558 h 3593113"/>
                <a:gd name="connsiteX14" fmla="*/ 0 w 973985"/>
                <a:gd name="connsiteY14" fmla="*/ 1887305 h 3593113"/>
                <a:gd name="connsiteX15" fmla="*/ 0 w 973985"/>
                <a:gd name="connsiteY15" fmla="*/ 1887305 h 3593113"/>
                <a:gd name="connsiteX0" fmla="*/ 0 w 1097810"/>
                <a:gd name="connsiteY0" fmla="*/ 1887305 h 3593113"/>
                <a:gd name="connsiteX1" fmla="*/ 155987 w 1097810"/>
                <a:gd name="connsiteY1" fmla="*/ 140353 h 3593113"/>
                <a:gd name="connsiteX2" fmla="*/ 827532 w 1097810"/>
                <a:gd name="connsiteY2" fmla="*/ 102251 h 3593113"/>
                <a:gd name="connsiteX3" fmla="*/ 935885 w 1097810"/>
                <a:gd name="connsiteY3" fmla="*/ 1887305 h 3593113"/>
                <a:gd name="connsiteX4" fmla="*/ 1097810 w 1097810"/>
                <a:gd name="connsiteY4" fmla="*/ 1925405 h 3593113"/>
                <a:gd name="connsiteX5" fmla="*/ 973985 w 1097810"/>
                <a:gd name="connsiteY5" fmla="*/ 2713558 h 3593113"/>
                <a:gd name="connsiteX6" fmla="*/ 935885 w 1097810"/>
                <a:gd name="connsiteY6" fmla="*/ 3108410 h 3593113"/>
                <a:gd name="connsiteX7" fmla="*/ 760851 w 1097810"/>
                <a:gd name="connsiteY7" fmla="*/ 3283444 h 3593113"/>
                <a:gd name="connsiteX8" fmla="*/ 399477 w 1097810"/>
                <a:gd name="connsiteY8" fmla="*/ 3235819 h 3593113"/>
                <a:gd name="connsiteX9" fmla="*/ 342735 w 1097810"/>
                <a:gd name="connsiteY9" fmla="*/ 3593113 h 3593113"/>
                <a:gd name="connsiteX10" fmla="*/ 155981 w 1097810"/>
                <a:gd name="connsiteY10" fmla="*/ 3264394 h 3593113"/>
                <a:gd name="connsiteX11" fmla="*/ 184559 w 1097810"/>
                <a:gd name="connsiteY11" fmla="*/ 3264394 h 3593113"/>
                <a:gd name="connsiteX12" fmla="*/ 0 w 1097810"/>
                <a:gd name="connsiteY12" fmla="*/ 3108410 h 3593113"/>
                <a:gd name="connsiteX13" fmla="*/ 0 w 1097810"/>
                <a:gd name="connsiteY13" fmla="*/ 2713558 h 3593113"/>
                <a:gd name="connsiteX14" fmla="*/ 0 w 1097810"/>
                <a:gd name="connsiteY14" fmla="*/ 1887305 h 3593113"/>
                <a:gd name="connsiteX15" fmla="*/ 0 w 1097810"/>
                <a:gd name="connsiteY15" fmla="*/ 1887305 h 3593113"/>
                <a:gd name="connsiteX0" fmla="*/ 0 w 973985"/>
                <a:gd name="connsiteY0" fmla="*/ 1887305 h 3593113"/>
                <a:gd name="connsiteX1" fmla="*/ 155987 w 973985"/>
                <a:gd name="connsiteY1" fmla="*/ 140353 h 3593113"/>
                <a:gd name="connsiteX2" fmla="*/ 827532 w 973985"/>
                <a:gd name="connsiteY2" fmla="*/ 102251 h 3593113"/>
                <a:gd name="connsiteX3" fmla="*/ 935885 w 973985"/>
                <a:gd name="connsiteY3" fmla="*/ 1887305 h 3593113"/>
                <a:gd name="connsiteX4" fmla="*/ 973985 w 973985"/>
                <a:gd name="connsiteY4" fmla="*/ 2713558 h 3593113"/>
                <a:gd name="connsiteX5" fmla="*/ 935885 w 973985"/>
                <a:gd name="connsiteY5" fmla="*/ 3108410 h 3593113"/>
                <a:gd name="connsiteX6" fmla="*/ 760851 w 973985"/>
                <a:gd name="connsiteY6" fmla="*/ 3283444 h 3593113"/>
                <a:gd name="connsiteX7" fmla="*/ 399477 w 973985"/>
                <a:gd name="connsiteY7" fmla="*/ 3235819 h 3593113"/>
                <a:gd name="connsiteX8" fmla="*/ 342735 w 973985"/>
                <a:gd name="connsiteY8" fmla="*/ 3593113 h 3593113"/>
                <a:gd name="connsiteX9" fmla="*/ 155981 w 973985"/>
                <a:gd name="connsiteY9" fmla="*/ 3264394 h 3593113"/>
                <a:gd name="connsiteX10" fmla="*/ 184559 w 973985"/>
                <a:gd name="connsiteY10" fmla="*/ 3264394 h 3593113"/>
                <a:gd name="connsiteX11" fmla="*/ 0 w 973985"/>
                <a:gd name="connsiteY11" fmla="*/ 3108410 h 3593113"/>
                <a:gd name="connsiteX12" fmla="*/ 0 w 973985"/>
                <a:gd name="connsiteY12" fmla="*/ 2713558 h 3593113"/>
                <a:gd name="connsiteX13" fmla="*/ 0 w 973985"/>
                <a:gd name="connsiteY13" fmla="*/ 1887305 h 3593113"/>
                <a:gd name="connsiteX14" fmla="*/ 0 w 973985"/>
                <a:gd name="connsiteY14" fmla="*/ 1887305 h 3593113"/>
                <a:gd name="connsiteX0" fmla="*/ 0 w 983510"/>
                <a:gd name="connsiteY0" fmla="*/ 1963977 h 3669785"/>
                <a:gd name="connsiteX1" fmla="*/ 155987 w 983510"/>
                <a:gd name="connsiteY1" fmla="*/ 217025 h 3669785"/>
                <a:gd name="connsiteX2" fmla="*/ 827532 w 983510"/>
                <a:gd name="connsiteY2" fmla="*/ 178923 h 3669785"/>
                <a:gd name="connsiteX3" fmla="*/ 983510 w 983510"/>
                <a:gd name="connsiteY3" fmla="*/ 1992552 h 3669785"/>
                <a:gd name="connsiteX4" fmla="*/ 973985 w 983510"/>
                <a:gd name="connsiteY4" fmla="*/ 2790230 h 3669785"/>
                <a:gd name="connsiteX5" fmla="*/ 935885 w 983510"/>
                <a:gd name="connsiteY5" fmla="*/ 3185082 h 3669785"/>
                <a:gd name="connsiteX6" fmla="*/ 760851 w 983510"/>
                <a:gd name="connsiteY6" fmla="*/ 3360116 h 3669785"/>
                <a:gd name="connsiteX7" fmla="*/ 399477 w 983510"/>
                <a:gd name="connsiteY7" fmla="*/ 3312491 h 3669785"/>
                <a:gd name="connsiteX8" fmla="*/ 342735 w 983510"/>
                <a:gd name="connsiteY8" fmla="*/ 3669785 h 3669785"/>
                <a:gd name="connsiteX9" fmla="*/ 155981 w 983510"/>
                <a:gd name="connsiteY9" fmla="*/ 3341066 h 3669785"/>
                <a:gd name="connsiteX10" fmla="*/ 184559 w 983510"/>
                <a:gd name="connsiteY10" fmla="*/ 3341066 h 3669785"/>
                <a:gd name="connsiteX11" fmla="*/ 0 w 983510"/>
                <a:gd name="connsiteY11" fmla="*/ 3185082 h 3669785"/>
                <a:gd name="connsiteX12" fmla="*/ 0 w 983510"/>
                <a:gd name="connsiteY12" fmla="*/ 2790230 h 3669785"/>
                <a:gd name="connsiteX13" fmla="*/ 0 w 983510"/>
                <a:gd name="connsiteY13" fmla="*/ 1963977 h 3669785"/>
                <a:gd name="connsiteX14" fmla="*/ 0 w 983510"/>
                <a:gd name="connsiteY14" fmla="*/ 1963977 h 3669785"/>
                <a:gd name="connsiteX0" fmla="*/ 0 w 983510"/>
                <a:gd name="connsiteY0" fmla="*/ 1876100 h 3581908"/>
                <a:gd name="connsiteX1" fmla="*/ 155987 w 983510"/>
                <a:gd name="connsiteY1" fmla="*/ 129148 h 3581908"/>
                <a:gd name="connsiteX2" fmla="*/ 827532 w 983510"/>
                <a:gd name="connsiteY2" fmla="*/ 91046 h 3581908"/>
                <a:gd name="connsiteX3" fmla="*/ 983510 w 983510"/>
                <a:gd name="connsiteY3" fmla="*/ 1904675 h 3581908"/>
                <a:gd name="connsiteX4" fmla="*/ 973985 w 983510"/>
                <a:gd name="connsiteY4" fmla="*/ 2702353 h 3581908"/>
                <a:gd name="connsiteX5" fmla="*/ 935885 w 983510"/>
                <a:gd name="connsiteY5" fmla="*/ 3097205 h 3581908"/>
                <a:gd name="connsiteX6" fmla="*/ 760851 w 983510"/>
                <a:gd name="connsiteY6" fmla="*/ 3272239 h 3581908"/>
                <a:gd name="connsiteX7" fmla="*/ 399477 w 983510"/>
                <a:gd name="connsiteY7" fmla="*/ 3224614 h 3581908"/>
                <a:gd name="connsiteX8" fmla="*/ 342735 w 983510"/>
                <a:gd name="connsiteY8" fmla="*/ 3581908 h 3581908"/>
                <a:gd name="connsiteX9" fmla="*/ 155981 w 983510"/>
                <a:gd name="connsiteY9" fmla="*/ 3253189 h 3581908"/>
                <a:gd name="connsiteX10" fmla="*/ 184559 w 983510"/>
                <a:gd name="connsiteY10" fmla="*/ 3253189 h 3581908"/>
                <a:gd name="connsiteX11" fmla="*/ 0 w 983510"/>
                <a:gd name="connsiteY11" fmla="*/ 3097205 h 3581908"/>
                <a:gd name="connsiteX12" fmla="*/ 0 w 983510"/>
                <a:gd name="connsiteY12" fmla="*/ 2702353 h 3581908"/>
                <a:gd name="connsiteX13" fmla="*/ 0 w 983510"/>
                <a:gd name="connsiteY13" fmla="*/ 1876100 h 3581908"/>
                <a:gd name="connsiteX14" fmla="*/ 0 w 983510"/>
                <a:gd name="connsiteY14" fmla="*/ 1876100 h 3581908"/>
                <a:gd name="connsiteX0" fmla="*/ 0 w 983510"/>
                <a:gd name="connsiteY0" fmla="*/ 1823329 h 3529137"/>
                <a:gd name="connsiteX1" fmla="*/ 155987 w 983510"/>
                <a:gd name="connsiteY1" fmla="*/ 76377 h 3529137"/>
                <a:gd name="connsiteX2" fmla="*/ 827532 w 983510"/>
                <a:gd name="connsiteY2" fmla="*/ 38275 h 3529137"/>
                <a:gd name="connsiteX3" fmla="*/ 983510 w 983510"/>
                <a:gd name="connsiteY3" fmla="*/ 1851904 h 3529137"/>
                <a:gd name="connsiteX4" fmla="*/ 973985 w 983510"/>
                <a:gd name="connsiteY4" fmla="*/ 2649582 h 3529137"/>
                <a:gd name="connsiteX5" fmla="*/ 935885 w 983510"/>
                <a:gd name="connsiteY5" fmla="*/ 3044434 h 3529137"/>
                <a:gd name="connsiteX6" fmla="*/ 760851 w 983510"/>
                <a:gd name="connsiteY6" fmla="*/ 3219468 h 3529137"/>
                <a:gd name="connsiteX7" fmla="*/ 399477 w 983510"/>
                <a:gd name="connsiteY7" fmla="*/ 3171843 h 3529137"/>
                <a:gd name="connsiteX8" fmla="*/ 342735 w 983510"/>
                <a:gd name="connsiteY8" fmla="*/ 3529137 h 3529137"/>
                <a:gd name="connsiteX9" fmla="*/ 155981 w 983510"/>
                <a:gd name="connsiteY9" fmla="*/ 3200418 h 3529137"/>
                <a:gd name="connsiteX10" fmla="*/ 184559 w 983510"/>
                <a:gd name="connsiteY10" fmla="*/ 3200418 h 3529137"/>
                <a:gd name="connsiteX11" fmla="*/ 0 w 983510"/>
                <a:gd name="connsiteY11" fmla="*/ 3044434 h 3529137"/>
                <a:gd name="connsiteX12" fmla="*/ 0 w 983510"/>
                <a:gd name="connsiteY12" fmla="*/ 2649582 h 3529137"/>
                <a:gd name="connsiteX13" fmla="*/ 0 w 983510"/>
                <a:gd name="connsiteY13" fmla="*/ 1823329 h 3529137"/>
                <a:gd name="connsiteX14" fmla="*/ 0 w 983510"/>
                <a:gd name="connsiteY14" fmla="*/ 1823329 h 3529137"/>
                <a:gd name="connsiteX0" fmla="*/ 0 w 983510"/>
                <a:gd name="connsiteY0" fmla="*/ 1823329 h 3529137"/>
                <a:gd name="connsiteX1" fmla="*/ 155987 w 983510"/>
                <a:gd name="connsiteY1" fmla="*/ 76377 h 3529137"/>
                <a:gd name="connsiteX2" fmla="*/ 827532 w 983510"/>
                <a:gd name="connsiteY2" fmla="*/ 38275 h 3529137"/>
                <a:gd name="connsiteX3" fmla="*/ 983510 w 983510"/>
                <a:gd name="connsiteY3" fmla="*/ 1851904 h 3529137"/>
                <a:gd name="connsiteX4" fmla="*/ 973985 w 983510"/>
                <a:gd name="connsiteY4" fmla="*/ 2649582 h 3529137"/>
                <a:gd name="connsiteX5" fmla="*/ 935885 w 983510"/>
                <a:gd name="connsiteY5" fmla="*/ 3044434 h 3529137"/>
                <a:gd name="connsiteX6" fmla="*/ 760851 w 983510"/>
                <a:gd name="connsiteY6" fmla="*/ 3219468 h 3529137"/>
                <a:gd name="connsiteX7" fmla="*/ 399477 w 983510"/>
                <a:gd name="connsiteY7" fmla="*/ 3171843 h 3529137"/>
                <a:gd name="connsiteX8" fmla="*/ 342735 w 983510"/>
                <a:gd name="connsiteY8" fmla="*/ 3529137 h 3529137"/>
                <a:gd name="connsiteX9" fmla="*/ 155981 w 983510"/>
                <a:gd name="connsiteY9" fmla="*/ 3200418 h 3529137"/>
                <a:gd name="connsiteX10" fmla="*/ 184559 w 983510"/>
                <a:gd name="connsiteY10" fmla="*/ 3200418 h 3529137"/>
                <a:gd name="connsiteX11" fmla="*/ 0 w 983510"/>
                <a:gd name="connsiteY11" fmla="*/ 3044434 h 3529137"/>
                <a:gd name="connsiteX12" fmla="*/ 0 w 983510"/>
                <a:gd name="connsiteY12" fmla="*/ 2649582 h 3529137"/>
                <a:gd name="connsiteX13" fmla="*/ 0 w 983510"/>
                <a:gd name="connsiteY13" fmla="*/ 1823329 h 3529137"/>
                <a:gd name="connsiteX14" fmla="*/ 0 w 983510"/>
                <a:gd name="connsiteY14" fmla="*/ 1823329 h 3529137"/>
                <a:gd name="connsiteX0" fmla="*/ 0 w 983510"/>
                <a:gd name="connsiteY0" fmla="*/ 1823329 h 3465501"/>
                <a:gd name="connsiteX1" fmla="*/ 155987 w 983510"/>
                <a:gd name="connsiteY1" fmla="*/ 76377 h 3465501"/>
                <a:gd name="connsiteX2" fmla="*/ 827532 w 983510"/>
                <a:gd name="connsiteY2" fmla="*/ 38275 h 3465501"/>
                <a:gd name="connsiteX3" fmla="*/ 983510 w 983510"/>
                <a:gd name="connsiteY3" fmla="*/ 1851904 h 3465501"/>
                <a:gd name="connsiteX4" fmla="*/ 973985 w 983510"/>
                <a:gd name="connsiteY4" fmla="*/ 2649582 h 3465501"/>
                <a:gd name="connsiteX5" fmla="*/ 935885 w 983510"/>
                <a:gd name="connsiteY5" fmla="*/ 3044434 h 3465501"/>
                <a:gd name="connsiteX6" fmla="*/ 760851 w 983510"/>
                <a:gd name="connsiteY6" fmla="*/ 3219468 h 3465501"/>
                <a:gd name="connsiteX7" fmla="*/ 399477 w 983510"/>
                <a:gd name="connsiteY7" fmla="*/ 3171843 h 3465501"/>
                <a:gd name="connsiteX8" fmla="*/ 342735 w 983510"/>
                <a:gd name="connsiteY8" fmla="*/ 3465501 h 3465501"/>
                <a:gd name="connsiteX9" fmla="*/ 155981 w 983510"/>
                <a:gd name="connsiteY9" fmla="*/ 3200418 h 3465501"/>
                <a:gd name="connsiteX10" fmla="*/ 184559 w 983510"/>
                <a:gd name="connsiteY10" fmla="*/ 3200418 h 3465501"/>
                <a:gd name="connsiteX11" fmla="*/ 0 w 983510"/>
                <a:gd name="connsiteY11" fmla="*/ 3044434 h 3465501"/>
                <a:gd name="connsiteX12" fmla="*/ 0 w 983510"/>
                <a:gd name="connsiteY12" fmla="*/ 2649582 h 3465501"/>
                <a:gd name="connsiteX13" fmla="*/ 0 w 983510"/>
                <a:gd name="connsiteY13" fmla="*/ 1823329 h 3465501"/>
                <a:gd name="connsiteX14" fmla="*/ 0 w 983510"/>
                <a:gd name="connsiteY14" fmla="*/ 1823329 h 34655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83510" h="3465501">
                  <a:moveTo>
                    <a:pt x="0" y="1823329"/>
                  </a:moveTo>
                  <a:cubicBezTo>
                    <a:pt x="25998" y="1532170"/>
                    <a:pt x="-985" y="154811"/>
                    <a:pt x="155987" y="76377"/>
                  </a:cubicBezTo>
                  <a:cubicBezTo>
                    <a:pt x="312959" y="-2057"/>
                    <a:pt x="632464" y="-29045"/>
                    <a:pt x="827532" y="38275"/>
                  </a:cubicBezTo>
                  <a:cubicBezTo>
                    <a:pt x="1022600" y="105595"/>
                    <a:pt x="957513" y="1530583"/>
                    <a:pt x="983510" y="1851904"/>
                  </a:cubicBezTo>
                  <a:lnTo>
                    <a:pt x="973985" y="2649582"/>
                  </a:lnTo>
                  <a:lnTo>
                    <a:pt x="935885" y="3044434"/>
                  </a:lnTo>
                  <a:cubicBezTo>
                    <a:pt x="935885" y="3130582"/>
                    <a:pt x="904149" y="3219468"/>
                    <a:pt x="760851" y="3219468"/>
                  </a:cubicBezTo>
                  <a:lnTo>
                    <a:pt x="399477" y="3171843"/>
                  </a:lnTo>
                  <a:lnTo>
                    <a:pt x="342735" y="3465501"/>
                  </a:lnTo>
                  <a:cubicBezTo>
                    <a:pt x="232861" y="3327353"/>
                    <a:pt x="218232" y="3309991"/>
                    <a:pt x="155981" y="3200418"/>
                  </a:cubicBezTo>
                  <a:lnTo>
                    <a:pt x="184559" y="3200418"/>
                  </a:lnTo>
                  <a:cubicBezTo>
                    <a:pt x="98411" y="3200418"/>
                    <a:pt x="0" y="3130582"/>
                    <a:pt x="0" y="3044434"/>
                  </a:cubicBezTo>
                  <a:lnTo>
                    <a:pt x="0" y="2649582"/>
                  </a:lnTo>
                  <a:lnTo>
                    <a:pt x="0" y="1823329"/>
                  </a:lnTo>
                  <a:lnTo>
                    <a:pt x="0" y="1823329"/>
                  </a:lnTo>
                  <a:close/>
                </a:path>
              </a:pathLst>
            </a:custGeom>
            <a:solidFill>
              <a:schemeClr val="bg1"/>
            </a:solidFill>
            <a:ln w="28575">
              <a:solidFill>
                <a:schemeClr val="bg1">
                  <a:lumMod val="75000"/>
                </a:schemeClr>
              </a:solidFill>
            </a:ln>
            <a:effectLst>
              <a:outerShdw blurRad="38100" dist="381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p>
          </p:txBody>
        </p:sp>
        <p:sp>
          <p:nvSpPr>
            <p:cNvPr id="34" name="矩形 33">
              <a:extLst>
                <a:ext uri="{FF2B5EF4-FFF2-40B4-BE49-F238E27FC236}">
                  <a16:creationId xmlns:a16="http://schemas.microsoft.com/office/drawing/2014/main" xmlns="" id="{4305E95A-0F17-441D-950A-B67505729A81}"/>
                </a:ext>
              </a:extLst>
            </p:cNvPr>
            <p:cNvSpPr/>
            <p:nvPr/>
          </p:nvSpPr>
          <p:spPr>
            <a:xfrm>
              <a:off x="5916387" y="2381561"/>
              <a:ext cx="3864429" cy="609398"/>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400" dirty="0">
                  <a:solidFill>
                    <a:schemeClr val="tx1">
                      <a:lumMod val="75000"/>
                      <a:lumOff val="25000"/>
                    </a:schemeClr>
                  </a:solidFill>
                  <a:latin typeface="方正卡通简体" panose="03000509000000000000" pitchFamily="65" charset="-122"/>
                  <a:ea typeface="方正卡通简体" panose="03000509000000000000" pitchFamily="65" charset="-122"/>
                </a:rPr>
                <a:t>用户可以在投影仪或者计算机上进行演示也可以将演示文稿打印出来制作成</a:t>
              </a:r>
              <a:r>
                <a:rPr lang="zh-CN" altLang="en-US" sz="1400" dirty="0" smtClean="0">
                  <a:solidFill>
                    <a:schemeClr val="tx1">
                      <a:lumMod val="75000"/>
                      <a:lumOff val="25000"/>
                    </a:schemeClr>
                  </a:solidFill>
                  <a:latin typeface="方正卡通简体" panose="03000509000000000000" pitchFamily="65" charset="-122"/>
                  <a:ea typeface="方正卡通简体" panose="03000509000000000000" pitchFamily="65" charset="-122"/>
                </a:rPr>
                <a:t>胶片</a:t>
              </a:r>
              <a:endParaRPr lang="zh-CN" altLang="en-US" sz="1400" dirty="0">
                <a:solidFill>
                  <a:schemeClr val="tx1">
                    <a:lumMod val="75000"/>
                    <a:lumOff val="25000"/>
                  </a:schemeClr>
                </a:solidFill>
                <a:latin typeface="方正卡通简体" panose="03000509000000000000" pitchFamily="65" charset="-122"/>
                <a:ea typeface="方正卡通简体" panose="03000509000000000000" pitchFamily="65" charset="-122"/>
              </a:endParaRPr>
            </a:p>
          </p:txBody>
        </p:sp>
      </p:grpSp>
      <p:sp>
        <p:nvSpPr>
          <p:cNvPr id="35" name="椭圆 34"/>
          <p:cNvSpPr/>
          <p:nvPr/>
        </p:nvSpPr>
        <p:spPr>
          <a:xfrm>
            <a:off x="9138559" y="3673929"/>
            <a:ext cx="1061357" cy="1061357"/>
          </a:xfrm>
          <a:prstGeom prst="ellipse">
            <a:avLst/>
          </a:prstGeom>
          <a:blipFill dpi="0" rotWithShape="1">
            <a:blip r:embed="rId4" cstate="print">
              <a:extLst>
                <a:ext uri="{28A0092B-C50C-407E-A947-70E740481C1C}">
                  <a14:useLocalDpi xmlns:a14="http://schemas.microsoft.com/office/drawing/2010/main" xmlns="" val="0"/>
                </a:ext>
              </a:extLst>
            </a:blip>
            <a:srcRect/>
            <a:stretch>
              <a:fillRect l="-67494" r="-67494"/>
            </a:stretch>
          </a:blipFill>
          <a:ln>
            <a:solidFill>
              <a:srgbClr val="FF900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6" name="组合 35"/>
          <p:cNvGrpSpPr/>
          <p:nvPr/>
        </p:nvGrpSpPr>
        <p:grpSpPr>
          <a:xfrm>
            <a:off x="5421087" y="5148987"/>
            <a:ext cx="4675414" cy="952412"/>
            <a:chOff x="5649686" y="2171699"/>
            <a:chExt cx="4675414" cy="952412"/>
          </a:xfrm>
        </p:grpSpPr>
        <p:sp>
          <p:nvSpPr>
            <p:cNvPr id="37" name="圆角矩形标注 15"/>
            <p:cNvSpPr/>
            <p:nvPr/>
          </p:nvSpPr>
          <p:spPr>
            <a:xfrm rot="5400000">
              <a:off x="7511187" y="310198"/>
              <a:ext cx="952412" cy="4675414"/>
            </a:xfrm>
            <a:custGeom>
              <a:avLst/>
              <a:gdLst>
                <a:gd name="connsiteX0" fmla="*/ 0 w 935885"/>
                <a:gd name="connsiteY0" fmla="*/ 155984 h 3305014"/>
                <a:gd name="connsiteX1" fmla="*/ 155984 w 935885"/>
                <a:gd name="connsiteY1" fmla="*/ 0 h 3305014"/>
                <a:gd name="connsiteX2" fmla="*/ 155981 w 935885"/>
                <a:gd name="connsiteY2" fmla="*/ 0 h 3305014"/>
                <a:gd name="connsiteX3" fmla="*/ 155981 w 935885"/>
                <a:gd name="connsiteY3" fmla="*/ 0 h 3305014"/>
                <a:gd name="connsiteX4" fmla="*/ 389952 w 935885"/>
                <a:gd name="connsiteY4" fmla="*/ 0 h 3305014"/>
                <a:gd name="connsiteX5" fmla="*/ 779901 w 935885"/>
                <a:gd name="connsiteY5" fmla="*/ 0 h 3305014"/>
                <a:gd name="connsiteX6" fmla="*/ 935885 w 935885"/>
                <a:gd name="connsiteY6" fmla="*/ 155984 h 3305014"/>
                <a:gd name="connsiteX7" fmla="*/ 935885 w 935885"/>
                <a:gd name="connsiteY7" fmla="*/ 1927925 h 3305014"/>
                <a:gd name="connsiteX8" fmla="*/ 935885 w 935885"/>
                <a:gd name="connsiteY8" fmla="*/ 1927925 h 3305014"/>
                <a:gd name="connsiteX9" fmla="*/ 935885 w 935885"/>
                <a:gd name="connsiteY9" fmla="*/ 2754178 h 3305014"/>
                <a:gd name="connsiteX10" fmla="*/ 935885 w 935885"/>
                <a:gd name="connsiteY10" fmla="*/ 3149030 h 3305014"/>
                <a:gd name="connsiteX11" fmla="*/ 779901 w 935885"/>
                <a:gd name="connsiteY11" fmla="*/ 3305014 h 3305014"/>
                <a:gd name="connsiteX12" fmla="*/ 389952 w 935885"/>
                <a:gd name="connsiteY12" fmla="*/ 3305014 h 3305014"/>
                <a:gd name="connsiteX13" fmla="*/ 352258 w 935885"/>
                <a:gd name="connsiteY13" fmla="*/ 4157608 h 3305014"/>
                <a:gd name="connsiteX14" fmla="*/ 155981 w 935885"/>
                <a:gd name="connsiteY14" fmla="*/ 3305014 h 3305014"/>
                <a:gd name="connsiteX15" fmla="*/ 155984 w 935885"/>
                <a:gd name="connsiteY15" fmla="*/ 3305014 h 3305014"/>
                <a:gd name="connsiteX16" fmla="*/ 0 w 935885"/>
                <a:gd name="connsiteY16" fmla="*/ 3149030 h 3305014"/>
                <a:gd name="connsiteX17" fmla="*/ 0 w 935885"/>
                <a:gd name="connsiteY17" fmla="*/ 2754178 h 3305014"/>
                <a:gd name="connsiteX18" fmla="*/ 0 w 935885"/>
                <a:gd name="connsiteY18" fmla="*/ 1927925 h 3305014"/>
                <a:gd name="connsiteX19" fmla="*/ 0 w 935885"/>
                <a:gd name="connsiteY19" fmla="*/ 1927925 h 3305014"/>
                <a:gd name="connsiteX20" fmla="*/ 0 w 935885"/>
                <a:gd name="connsiteY20" fmla="*/ 155984 h 3305014"/>
                <a:gd name="connsiteX0" fmla="*/ 0 w 935885"/>
                <a:gd name="connsiteY0" fmla="*/ 1927925 h 4157608"/>
                <a:gd name="connsiteX1" fmla="*/ 155984 w 935885"/>
                <a:gd name="connsiteY1" fmla="*/ 0 h 4157608"/>
                <a:gd name="connsiteX2" fmla="*/ 155981 w 935885"/>
                <a:gd name="connsiteY2" fmla="*/ 0 h 4157608"/>
                <a:gd name="connsiteX3" fmla="*/ 155981 w 935885"/>
                <a:gd name="connsiteY3" fmla="*/ 0 h 4157608"/>
                <a:gd name="connsiteX4" fmla="*/ 389952 w 935885"/>
                <a:gd name="connsiteY4" fmla="*/ 0 h 4157608"/>
                <a:gd name="connsiteX5" fmla="*/ 779901 w 935885"/>
                <a:gd name="connsiteY5" fmla="*/ 0 h 4157608"/>
                <a:gd name="connsiteX6" fmla="*/ 935885 w 935885"/>
                <a:gd name="connsiteY6" fmla="*/ 155984 h 4157608"/>
                <a:gd name="connsiteX7" fmla="*/ 935885 w 935885"/>
                <a:gd name="connsiteY7" fmla="*/ 1927925 h 4157608"/>
                <a:gd name="connsiteX8" fmla="*/ 935885 w 935885"/>
                <a:gd name="connsiteY8" fmla="*/ 1927925 h 4157608"/>
                <a:gd name="connsiteX9" fmla="*/ 935885 w 935885"/>
                <a:gd name="connsiteY9" fmla="*/ 2754178 h 4157608"/>
                <a:gd name="connsiteX10" fmla="*/ 935885 w 935885"/>
                <a:gd name="connsiteY10" fmla="*/ 3149030 h 4157608"/>
                <a:gd name="connsiteX11" fmla="*/ 779901 w 935885"/>
                <a:gd name="connsiteY11" fmla="*/ 3305014 h 4157608"/>
                <a:gd name="connsiteX12" fmla="*/ 389952 w 935885"/>
                <a:gd name="connsiteY12" fmla="*/ 3305014 h 4157608"/>
                <a:gd name="connsiteX13" fmla="*/ 352258 w 935885"/>
                <a:gd name="connsiteY13" fmla="*/ 4157608 h 4157608"/>
                <a:gd name="connsiteX14" fmla="*/ 155981 w 935885"/>
                <a:gd name="connsiteY14" fmla="*/ 3305014 h 4157608"/>
                <a:gd name="connsiteX15" fmla="*/ 155984 w 935885"/>
                <a:gd name="connsiteY15" fmla="*/ 3305014 h 4157608"/>
                <a:gd name="connsiteX16" fmla="*/ 0 w 935885"/>
                <a:gd name="connsiteY16" fmla="*/ 3149030 h 4157608"/>
                <a:gd name="connsiteX17" fmla="*/ 0 w 935885"/>
                <a:gd name="connsiteY17" fmla="*/ 2754178 h 4157608"/>
                <a:gd name="connsiteX18" fmla="*/ 0 w 935885"/>
                <a:gd name="connsiteY18" fmla="*/ 1927925 h 4157608"/>
                <a:gd name="connsiteX19" fmla="*/ 0 w 935885"/>
                <a:gd name="connsiteY19" fmla="*/ 1927925 h 4157608"/>
                <a:gd name="connsiteX0" fmla="*/ 0 w 935885"/>
                <a:gd name="connsiteY0" fmla="*/ 1927925 h 4157608"/>
                <a:gd name="connsiteX1" fmla="*/ 155984 w 935885"/>
                <a:gd name="connsiteY1" fmla="*/ 0 h 4157608"/>
                <a:gd name="connsiteX2" fmla="*/ 155981 w 935885"/>
                <a:gd name="connsiteY2" fmla="*/ 0 h 4157608"/>
                <a:gd name="connsiteX3" fmla="*/ 155981 w 935885"/>
                <a:gd name="connsiteY3" fmla="*/ 0 h 4157608"/>
                <a:gd name="connsiteX4" fmla="*/ 389952 w 935885"/>
                <a:gd name="connsiteY4" fmla="*/ 0 h 4157608"/>
                <a:gd name="connsiteX5" fmla="*/ 779901 w 935885"/>
                <a:gd name="connsiteY5" fmla="*/ 0 h 4157608"/>
                <a:gd name="connsiteX6" fmla="*/ 935885 w 935885"/>
                <a:gd name="connsiteY6" fmla="*/ 1927925 h 4157608"/>
                <a:gd name="connsiteX7" fmla="*/ 935885 w 935885"/>
                <a:gd name="connsiteY7" fmla="*/ 1927925 h 4157608"/>
                <a:gd name="connsiteX8" fmla="*/ 935885 w 935885"/>
                <a:gd name="connsiteY8" fmla="*/ 2754178 h 4157608"/>
                <a:gd name="connsiteX9" fmla="*/ 935885 w 935885"/>
                <a:gd name="connsiteY9" fmla="*/ 3149030 h 4157608"/>
                <a:gd name="connsiteX10" fmla="*/ 779901 w 935885"/>
                <a:gd name="connsiteY10" fmla="*/ 3305014 h 4157608"/>
                <a:gd name="connsiteX11" fmla="*/ 389952 w 935885"/>
                <a:gd name="connsiteY11" fmla="*/ 3305014 h 4157608"/>
                <a:gd name="connsiteX12" fmla="*/ 352258 w 935885"/>
                <a:gd name="connsiteY12" fmla="*/ 4157608 h 4157608"/>
                <a:gd name="connsiteX13" fmla="*/ 155981 w 935885"/>
                <a:gd name="connsiteY13" fmla="*/ 3305014 h 4157608"/>
                <a:gd name="connsiteX14" fmla="*/ 155984 w 935885"/>
                <a:gd name="connsiteY14" fmla="*/ 3305014 h 4157608"/>
                <a:gd name="connsiteX15" fmla="*/ 0 w 935885"/>
                <a:gd name="connsiteY15" fmla="*/ 3149030 h 4157608"/>
                <a:gd name="connsiteX16" fmla="*/ 0 w 935885"/>
                <a:gd name="connsiteY16" fmla="*/ 2754178 h 4157608"/>
                <a:gd name="connsiteX17" fmla="*/ 0 w 935885"/>
                <a:gd name="connsiteY17" fmla="*/ 1927925 h 4157608"/>
                <a:gd name="connsiteX18" fmla="*/ 0 w 935885"/>
                <a:gd name="connsiteY18" fmla="*/ 1927925 h 4157608"/>
                <a:gd name="connsiteX0" fmla="*/ 0 w 935885"/>
                <a:gd name="connsiteY0" fmla="*/ 2070734 h 4300417"/>
                <a:gd name="connsiteX1" fmla="*/ 155984 w 935885"/>
                <a:gd name="connsiteY1" fmla="*/ 142809 h 4300417"/>
                <a:gd name="connsiteX2" fmla="*/ 155981 w 935885"/>
                <a:gd name="connsiteY2" fmla="*/ 142809 h 4300417"/>
                <a:gd name="connsiteX3" fmla="*/ 155981 w 935885"/>
                <a:gd name="connsiteY3" fmla="*/ 142809 h 4300417"/>
                <a:gd name="connsiteX4" fmla="*/ 389952 w 935885"/>
                <a:gd name="connsiteY4" fmla="*/ 142809 h 4300417"/>
                <a:gd name="connsiteX5" fmla="*/ 779901 w 935885"/>
                <a:gd name="connsiteY5" fmla="*/ 142809 h 4300417"/>
                <a:gd name="connsiteX6" fmla="*/ 935885 w 935885"/>
                <a:gd name="connsiteY6" fmla="*/ 2070734 h 4300417"/>
                <a:gd name="connsiteX7" fmla="*/ 935885 w 935885"/>
                <a:gd name="connsiteY7" fmla="*/ 2070734 h 4300417"/>
                <a:gd name="connsiteX8" fmla="*/ 935885 w 935885"/>
                <a:gd name="connsiteY8" fmla="*/ 2896987 h 4300417"/>
                <a:gd name="connsiteX9" fmla="*/ 935885 w 935885"/>
                <a:gd name="connsiteY9" fmla="*/ 3291839 h 4300417"/>
                <a:gd name="connsiteX10" fmla="*/ 779901 w 935885"/>
                <a:gd name="connsiteY10" fmla="*/ 3447823 h 4300417"/>
                <a:gd name="connsiteX11" fmla="*/ 389952 w 935885"/>
                <a:gd name="connsiteY11" fmla="*/ 3447823 h 4300417"/>
                <a:gd name="connsiteX12" fmla="*/ 352258 w 935885"/>
                <a:gd name="connsiteY12" fmla="*/ 4300417 h 4300417"/>
                <a:gd name="connsiteX13" fmla="*/ 155981 w 935885"/>
                <a:gd name="connsiteY13" fmla="*/ 3447823 h 4300417"/>
                <a:gd name="connsiteX14" fmla="*/ 155984 w 935885"/>
                <a:gd name="connsiteY14" fmla="*/ 3447823 h 4300417"/>
                <a:gd name="connsiteX15" fmla="*/ 0 w 935885"/>
                <a:gd name="connsiteY15" fmla="*/ 3291839 h 4300417"/>
                <a:gd name="connsiteX16" fmla="*/ 0 w 935885"/>
                <a:gd name="connsiteY16" fmla="*/ 2896987 h 4300417"/>
                <a:gd name="connsiteX17" fmla="*/ 0 w 935885"/>
                <a:gd name="connsiteY17" fmla="*/ 2070734 h 4300417"/>
                <a:gd name="connsiteX18" fmla="*/ 0 w 935885"/>
                <a:gd name="connsiteY18" fmla="*/ 2070734 h 4300417"/>
                <a:gd name="connsiteX0" fmla="*/ 0 w 935885"/>
                <a:gd name="connsiteY0" fmla="*/ 2070734 h 4300417"/>
                <a:gd name="connsiteX1" fmla="*/ 155984 w 935885"/>
                <a:gd name="connsiteY1" fmla="*/ 142809 h 4300417"/>
                <a:gd name="connsiteX2" fmla="*/ 155981 w 935885"/>
                <a:gd name="connsiteY2" fmla="*/ 142809 h 4300417"/>
                <a:gd name="connsiteX3" fmla="*/ 155981 w 935885"/>
                <a:gd name="connsiteY3" fmla="*/ 142809 h 4300417"/>
                <a:gd name="connsiteX4" fmla="*/ 389952 w 935885"/>
                <a:gd name="connsiteY4" fmla="*/ 142809 h 4300417"/>
                <a:gd name="connsiteX5" fmla="*/ 779901 w 935885"/>
                <a:gd name="connsiteY5" fmla="*/ 142809 h 4300417"/>
                <a:gd name="connsiteX6" fmla="*/ 935885 w 935885"/>
                <a:gd name="connsiteY6" fmla="*/ 2070734 h 4300417"/>
                <a:gd name="connsiteX7" fmla="*/ 935885 w 935885"/>
                <a:gd name="connsiteY7" fmla="*/ 2070734 h 4300417"/>
                <a:gd name="connsiteX8" fmla="*/ 935885 w 935885"/>
                <a:gd name="connsiteY8" fmla="*/ 2896987 h 4300417"/>
                <a:gd name="connsiteX9" fmla="*/ 935885 w 935885"/>
                <a:gd name="connsiteY9" fmla="*/ 3291839 h 4300417"/>
                <a:gd name="connsiteX10" fmla="*/ 779901 w 935885"/>
                <a:gd name="connsiteY10" fmla="*/ 3447823 h 4300417"/>
                <a:gd name="connsiteX11" fmla="*/ 389952 w 935885"/>
                <a:gd name="connsiteY11" fmla="*/ 3447823 h 4300417"/>
                <a:gd name="connsiteX12" fmla="*/ 352258 w 935885"/>
                <a:gd name="connsiteY12" fmla="*/ 4300417 h 4300417"/>
                <a:gd name="connsiteX13" fmla="*/ 155981 w 935885"/>
                <a:gd name="connsiteY13" fmla="*/ 3447823 h 4300417"/>
                <a:gd name="connsiteX14" fmla="*/ 155984 w 935885"/>
                <a:gd name="connsiteY14" fmla="*/ 3447823 h 4300417"/>
                <a:gd name="connsiteX15" fmla="*/ 0 w 935885"/>
                <a:gd name="connsiteY15" fmla="*/ 3291839 h 4300417"/>
                <a:gd name="connsiteX16" fmla="*/ 0 w 935885"/>
                <a:gd name="connsiteY16" fmla="*/ 2896987 h 4300417"/>
                <a:gd name="connsiteX17" fmla="*/ 0 w 935885"/>
                <a:gd name="connsiteY17" fmla="*/ 2070734 h 4300417"/>
                <a:gd name="connsiteX18" fmla="*/ 0 w 935885"/>
                <a:gd name="connsiteY18" fmla="*/ 2070734 h 4300417"/>
                <a:gd name="connsiteX0" fmla="*/ 0 w 935885"/>
                <a:gd name="connsiteY0" fmla="*/ 2070734 h 4300417"/>
                <a:gd name="connsiteX1" fmla="*/ 155984 w 935885"/>
                <a:gd name="connsiteY1" fmla="*/ 142809 h 4300417"/>
                <a:gd name="connsiteX2" fmla="*/ 155981 w 935885"/>
                <a:gd name="connsiteY2" fmla="*/ 142809 h 4300417"/>
                <a:gd name="connsiteX3" fmla="*/ 155981 w 935885"/>
                <a:gd name="connsiteY3" fmla="*/ 142809 h 4300417"/>
                <a:gd name="connsiteX4" fmla="*/ 389952 w 935885"/>
                <a:gd name="connsiteY4" fmla="*/ 142809 h 4300417"/>
                <a:gd name="connsiteX5" fmla="*/ 779901 w 935885"/>
                <a:gd name="connsiteY5" fmla="*/ 142809 h 4300417"/>
                <a:gd name="connsiteX6" fmla="*/ 935885 w 935885"/>
                <a:gd name="connsiteY6" fmla="*/ 2070734 h 4300417"/>
                <a:gd name="connsiteX7" fmla="*/ 935885 w 935885"/>
                <a:gd name="connsiteY7" fmla="*/ 2070734 h 4300417"/>
                <a:gd name="connsiteX8" fmla="*/ 935885 w 935885"/>
                <a:gd name="connsiteY8" fmla="*/ 2896987 h 4300417"/>
                <a:gd name="connsiteX9" fmla="*/ 935885 w 935885"/>
                <a:gd name="connsiteY9" fmla="*/ 3291839 h 4300417"/>
                <a:gd name="connsiteX10" fmla="*/ 779901 w 935885"/>
                <a:gd name="connsiteY10" fmla="*/ 3447823 h 4300417"/>
                <a:gd name="connsiteX11" fmla="*/ 389952 w 935885"/>
                <a:gd name="connsiteY11" fmla="*/ 3447823 h 4300417"/>
                <a:gd name="connsiteX12" fmla="*/ 352258 w 935885"/>
                <a:gd name="connsiteY12" fmla="*/ 4300417 h 4300417"/>
                <a:gd name="connsiteX13" fmla="*/ 155981 w 935885"/>
                <a:gd name="connsiteY13" fmla="*/ 3447823 h 4300417"/>
                <a:gd name="connsiteX14" fmla="*/ 155984 w 935885"/>
                <a:gd name="connsiteY14" fmla="*/ 3447823 h 4300417"/>
                <a:gd name="connsiteX15" fmla="*/ 0 w 935885"/>
                <a:gd name="connsiteY15" fmla="*/ 3291839 h 4300417"/>
                <a:gd name="connsiteX16" fmla="*/ 0 w 935885"/>
                <a:gd name="connsiteY16" fmla="*/ 2896987 h 4300417"/>
                <a:gd name="connsiteX17" fmla="*/ 0 w 935885"/>
                <a:gd name="connsiteY17" fmla="*/ 2070734 h 4300417"/>
                <a:gd name="connsiteX18" fmla="*/ 0 w 935885"/>
                <a:gd name="connsiteY18" fmla="*/ 2070734 h 4300417"/>
                <a:gd name="connsiteX0" fmla="*/ 0 w 935885"/>
                <a:gd name="connsiteY0" fmla="*/ 1927925 h 4157608"/>
                <a:gd name="connsiteX1" fmla="*/ 155984 w 935885"/>
                <a:gd name="connsiteY1" fmla="*/ 0 h 4157608"/>
                <a:gd name="connsiteX2" fmla="*/ 155981 w 935885"/>
                <a:gd name="connsiteY2" fmla="*/ 0 h 4157608"/>
                <a:gd name="connsiteX3" fmla="*/ 155981 w 935885"/>
                <a:gd name="connsiteY3" fmla="*/ 0 h 4157608"/>
                <a:gd name="connsiteX4" fmla="*/ 779901 w 935885"/>
                <a:gd name="connsiteY4" fmla="*/ 0 h 4157608"/>
                <a:gd name="connsiteX5" fmla="*/ 935885 w 935885"/>
                <a:gd name="connsiteY5" fmla="*/ 1927925 h 4157608"/>
                <a:gd name="connsiteX6" fmla="*/ 935885 w 935885"/>
                <a:gd name="connsiteY6" fmla="*/ 1927925 h 4157608"/>
                <a:gd name="connsiteX7" fmla="*/ 935885 w 935885"/>
                <a:gd name="connsiteY7" fmla="*/ 2754178 h 4157608"/>
                <a:gd name="connsiteX8" fmla="*/ 935885 w 935885"/>
                <a:gd name="connsiteY8" fmla="*/ 3149030 h 4157608"/>
                <a:gd name="connsiteX9" fmla="*/ 779901 w 935885"/>
                <a:gd name="connsiteY9" fmla="*/ 3305014 h 4157608"/>
                <a:gd name="connsiteX10" fmla="*/ 389952 w 935885"/>
                <a:gd name="connsiteY10" fmla="*/ 3305014 h 4157608"/>
                <a:gd name="connsiteX11" fmla="*/ 352258 w 935885"/>
                <a:gd name="connsiteY11" fmla="*/ 4157608 h 4157608"/>
                <a:gd name="connsiteX12" fmla="*/ 155981 w 935885"/>
                <a:gd name="connsiteY12" fmla="*/ 3305014 h 4157608"/>
                <a:gd name="connsiteX13" fmla="*/ 155984 w 935885"/>
                <a:gd name="connsiteY13" fmla="*/ 3305014 h 4157608"/>
                <a:gd name="connsiteX14" fmla="*/ 0 w 935885"/>
                <a:gd name="connsiteY14" fmla="*/ 3149030 h 4157608"/>
                <a:gd name="connsiteX15" fmla="*/ 0 w 935885"/>
                <a:gd name="connsiteY15" fmla="*/ 2754178 h 4157608"/>
                <a:gd name="connsiteX16" fmla="*/ 0 w 935885"/>
                <a:gd name="connsiteY16" fmla="*/ 1927925 h 4157608"/>
                <a:gd name="connsiteX17" fmla="*/ 0 w 935885"/>
                <a:gd name="connsiteY17" fmla="*/ 1927925 h 4157608"/>
                <a:gd name="connsiteX0" fmla="*/ 0 w 935885"/>
                <a:gd name="connsiteY0" fmla="*/ 2128340 h 4358023"/>
                <a:gd name="connsiteX1" fmla="*/ 155984 w 935885"/>
                <a:gd name="connsiteY1" fmla="*/ 200415 h 4358023"/>
                <a:gd name="connsiteX2" fmla="*/ 155981 w 935885"/>
                <a:gd name="connsiteY2" fmla="*/ 200415 h 4358023"/>
                <a:gd name="connsiteX3" fmla="*/ 260759 w 935885"/>
                <a:gd name="connsiteY3" fmla="*/ 19437 h 4358023"/>
                <a:gd name="connsiteX4" fmla="*/ 779901 w 935885"/>
                <a:gd name="connsiteY4" fmla="*/ 200415 h 4358023"/>
                <a:gd name="connsiteX5" fmla="*/ 935885 w 935885"/>
                <a:gd name="connsiteY5" fmla="*/ 2128340 h 4358023"/>
                <a:gd name="connsiteX6" fmla="*/ 935885 w 935885"/>
                <a:gd name="connsiteY6" fmla="*/ 2128340 h 4358023"/>
                <a:gd name="connsiteX7" fmla="*/ 935885 w 935885"/>
                <a:gd name="connsiteY7" fmla="*/ 2954593 h 4358023"/>
                <a:gd name="connsiteX8" fmla="*/ 935885 w 935885"/>
                <a:gd name="connsiteY8" fmla="*/ 3349445 h 4358023"/>
                <a:gd name="connsiteX9" fmla="*/ 779901 w 935885"/>
                <a:gd name="connsiteY9" fmla="*/ 3505429 h 4358023"/>
                <a:gd name="connsiteX10" fmla="*/ 389952 w 935885"/>
                <a:gd name="connsiteY10" fmla="*/ 3505429 h 4358023"/>
                <a:gd name="connsiteX11" fmla="*/ 352258 w 935885"/>
                <a:gd name="connsiteY11" fmla="*/ 4358023 h 4358023"/>
                <a:gd name="connsiteX12" fmla="*/ 155981 w 935885"/>
                <a:gd name="connsiteY12" fmla="*/ 3505429 h 4358023"/>
                <a:gd name="connsiteX13" fmla="*/ 155984 w 935885"/>
                <a:gd name="connsiteY13" fmla="*/ 3505429 h 4358023"/>
                <a:gd name="connsiteX14" fmla="*/ 0 w 935885"/>
                <a:gd name="connsiteY14" fmla="*/ 3349445 h 4358023"/>
                <a:gd name="connsiteX15" fmla="*/ 0 w 935885"/>
                <a:gd name="connsiteY15" fmla="*/ 2954593 h 4358023"/>
                <a:gd name="connsiteX16" fmla="*/ 0 w 935885"/>
                <a:gd name="connsiteY16" fmla="*/ 2128340 h 4358023"/>
                <a:gd name="connsiteX17" fmla="*/ 0 w 935885"/>
                <a:gd name="connsiteY17" fmla="*/ 2128340 h 4358023"/>
                <a:gd name="connsiteX0" fmla="*/ 0 w 935885"/>
                <a:gd name="connsiteY0" fmla="*/ 2308928 h 4538611"/>
                <a:gd name="connsiteX1" fmla="*/ 155984 w 935885"/>
                <a:gd name="connsiteY1" fmla="*/ 381003 h 4538611"/>
                <a:gd name="connsiteX2" fmla="*/ 155981 w 935885"/>
                <a:gd name="connsiteY2" fmla="*/ 381003 h 4538611"/>
                <a:gd name="connsiteX3" fmla="*/ 165509 w 935885"/>
                <a:gd name="connsiteY3" fmla="*/ 0 h 4538611"/>
                <a:gd name="connsiteX4" fmla="*/ 779901 w 935885"/>
                <a:gd name="connsiteY4" fmla="*/ 381003 h 4538611"/>
                <a:gd name="connsiteX5" fmla="*/ 935885 w 935885"/>
                <a:gd name="connsiteY5" fmla="*/ 2308928 h 4538611"/>
                <a:gd name="connsiteX6" fmla="*/ 935885 w 935885"/>
                <a:gd name="connsiteY6" fmla="*/ 2308928 h 4538611"/>
                <a:gd name="connsiteX7" fmla="*/ 935885 w 935885"/>
                <a:gd name="connsiteY7" fmla="*/ 3135181 h 4538611"/>
                <a:gd name="connsiteX8" fmla="*/ 935885 w 935885"/>
                <a:gd name="connsiteY8" fmla="*/ 3530033 h 4538611"/>
                <a:gd name="connsiteX9" fmla="*/ 779901 w 935885"/>
                <a:gd name="connsiteY9" fmla="*/ 3686017 h 4538611"/>
                <a:gd name="connsiteX10" fmla="*/ 389952 w 935885"/>
                <a:gd name="connsiteY10" fmla="*/ 3686017 h 4538611"/>
                <a:gd name="connsiteX11" fmla="*/ 352258 w 935885"/>
                <a:gd name="connsiteY11" fmla="*/ 4538611 h 4538611"/>
                <a:gd name="connsiteX12" fmla="*/ 155981 w 935885"/>
                <a:gd name="connsiteY12" fmla="*/ 3686017 h 4538611"/>
                <a:gd name="connsiteX13" fmla="*/ 155984 w 935885"/>
                <a:gd name="connsiteY13" fmla="*/ 3686017 h 4538611"/>
                <a:gd name="connsiteX14" fmla="*/ 0 w 935885"/>
                <a:gd name="connsiteY14" fmla="*/ 3530033 h 4538611"/>
                <a:gd name="connsiteX15" fmla="*/ 0 w 935885"/>
                <a:gd name="connsiteY15" fmla="*/ 3135181 h 4538611"/>
                <a:gd name="connsiteX16" fmla="*/ 0 w 935885"/>
                <a:gd name="connsiteY16" fmla="*/ 2308928 h 4538611"/>
                <a:gd name="connsiteX17" fmla="*/ 0 w 935885"/>
                <a:gd name="connsiteY17" fmla="*/ 2308928 h 4538611"/>
                <a:gd name="connsiteX0" fmla="*/ 0 w 935885"/>
                <a:gd name="connsiteY0" fmla="*/ 2308928 h 4538611"/>
                <a:gd name="connsiteX1" fmla="*/ 155984 w 935885"/>
                <a:gd name="connsiteY1" fmla="*/ 381003 h 4538611"/>
                <a:gd name="connsiteX2" fmla="*/ 165509 w 935885"/>
                <a:gd name="connsiteY2" fmla="*/ 0 h 4538611"/>
                <a:gd name="connsiteX3" fmla="*/ 779901 w 935885"/>
                <a:gd name="connsiteY3" fmla="*/ 381003 h 4538611"/>
                <a:gd name="connsiteX4" fmla="*/ 935885 w 935885"/>
                <a:gd name="connsiteY4" fmla="*/ 2308928 h 4538611"/>
                <a:gd name="connsiteX5" fmla="*/ 935885 w 935885"/>
                <a:gd name="connsiteY5" fmla="*/ 2308928 h 4538611"/>
                <a:gd name="connsiteX6" fmla="*/ 935885 w 935885"/>
                <a:gd name="connsiteY6" fmla="*/ 3135181 h 4538611"/>
                <a:gd name="connsiteX7" fmla="*/ 935885 w 935885"/>
                <a:gd name="connsiteY7" fmla="*/ 3530033 h 4538611"/>
                <a:gd name="connsiteX8" fmla="*/ 779901 w 935885"/>
                <a:gd name="connsiteY8" fmla="*/ 3686017 h 4538611"/>
                <a:gd name="connsiteX9" fmla="*/ 389952 w 935885"/>
                <a:gd name="connsiteY9" fmla="*/ 3686017 h 4538611"/>
                <a:gd name="connsiteX10" fmla="*/ 352258 w 935885"/>
                <a:gd name="connsiteY10" fmla="*/ 4538611 h 4538611"/>
                <a:gd name="connsiteX11" fmla="*/ 155981 w 935885"/>
                <a:gd name="connsiteY11" fmla="*/ 3686017 h 4538611"/>
                <a:gd name="connsiteX12" fmla="*/ 155984 w 935885"/>
                <a:gd name="connsiteY12" fmla="*/ 3686017 h 4538611"/>
                <a:gd name="connsiteX13" fmla="*/ 0 w 935885"/>
                <a:gd name="connsiteY13" fmla="*/ 3530033 h 4538611"/>
                <a:gd name="connsiteX14" fmla="*/ 0 w 935885"/>
                <a:gd name="connsiteY14" fmla="*/ 3135181 h 4538611"/>
                <a:gd name="connsiteX15" fmla="*/ 0 w 935885"/>
                <a:gd name="connsiteY15" fmla="*/ 2308928 h 4538611"/>
                <a:gd name="connsiteX16" fmla="*/ 0 w 935885"/>
                <a:gd name="connsiteY16" fmla="*/ 2308928 h 4538611"/>
                <a:gd name="connsiteX0" fmla="*/ 15466 w 951351"/>
                <a:gd name="connsiteY0" fmla="*/ 2309139 h 4538822"/>
                <a:gd name="connsiteX1" fmla="*/ 0 w 951351"/>
                <a:gd name="connsiteY1" fmla="*/ 390739 h 4538822"/>
                <a:gd name="connsiteX2" fmla="*/ 180975 w 951351"/>
                <a:gd name="connsiteY2" fmla="*/ 211 h 4538822"/>
                <a:gd name="connsiteX3" fmla="*/ 795367 w 951351"/>
                <a:gd name="connsiteY3" fmla="*/ 381214 h 4538822"/>
                <a:gd name="connsiteX4" fmla="*/ 951351 w 951351"/>
                <a:gd name="connsiteY4" fmla="*/ 2309139 h 4538822"/>
                <a:gd name="connsiteX5" fmla="*/ 951351 w 951351"/>
                <a:gd name="connsiteY5" fmla="*/ 2309139 h 4538822"/>
                <a:gd name="connsiteX6" fmla="*/ 951351 w 951351"/>
                <a:gd name="connsiteY6" fmla="*/ 3135392 h 4538822"/>
                <a:gd name="connsiteX7" fmla="*/ 951351 w 951351"/>
                <a:gd name="connsiteY7" fmla="*/ 3530244 h 4538822"/>
                <a:gd name="connsiteX8" fmla="*/ 795367 w 951351"/>
                <a:gd name="connsiteY8" fmla="*/ 3686228 h 4538822"/>
                <a:gd name="connsiteX9" fmla="*/ 405418 w 951351"/>
                <a:gd name="connsiteY9" fmla="*/ 3686228 h 4538822"/>
                <a:gd name="connsiteX10" fmla="*/ 367724 w 951351"/>
                <a:gd name="connsiteY10" fmla="*/ 4538822 h 4538822"/>
                <a:gd name="connsiteX11" fmla="*/ 171447 w 951351"/>
                <a:gd name="connsiteY11" fmla="*/ 3686228 h 4538822"/>
                <a:gd name="connsiteX12" fmla="*/ 171450 w 951351"/>
                <a:gd name="connsiteY12" fmla="*/ 3686228 h 4538822"/>
                <a:gd name="connsiteX13" fmla="*/ 15466 w 951351"/>
                <a:gd name="connsiteY13" fmla="*/ 3530244 h 4538822"/>
                <a:gd name="connsiteX14" fmla="*/ 15466 w 951351"/>
                <a:gd name="connsiteY14" fmla="*/ 3135392 h 4538822"/>
                <a:gd name="connsiteX15" fmla="*/ 15466 w 951351"/>
                <a:gd name="connsiteY15" fmla="*/ 2309139 h 4538822"/>
                <a:gd name="connsiteX16" fmla="*/ 15466 w 951351"/>
                <a:gd name="connsiteY16" fmla="*/ 2309139 h 4538822"/>
                <a:gd name="connsiteX0" fmla="*/ 0 w 935885"/>
                <a:gd name="connsiteY0" fmla="*/ 2309139 h 4538822"/>
                <a:gd name="connsiteX1" fmla="*/ 165509 w 935885"/>
                <a:gd name="connsiteY1" fmla="*/ 211 h 4538822"/>
                <a:gd name="connsiteX2" fmla="*/ 779901 w 935885"/>
                <a:gd name="connsiteY2" fmla="*/ 381214 h 4538822"/>
                <a:gd name="connsiteX3" fmla="*/ 935885 w 935885"/>
                <a:gd name="connsiteY3" fmla="*/ 2309139 h 4538822"/>
                <a:gd name="connsiteX4" fmla="*/ 935885 w 935885"/>
                <a:gd name="connsiteY4" fmla="*/ 2309139 h 4538822"/>
                <a:gd name="connsiteX5" fmla="*/ 935885 w 935885"/>
                <a:gd name="connsiteY5" fmla="*/ 3135392 h 4538822"/>
                <a:gd name="connsiteX6" fmla="*/ 935885 w 935885"/>
                <a:gd name="connsiteY6" fmla="*/ 3530244 h 4538822"/>
                <a:gd name="connsiteX7" fmla="*/ 779901 w 935885"/>
                <a:gd name="connsiteY7" fmla="*/ 3686228 h 4538822"/>
                <a:gd name="connsiteX8" fmla="*/ 389952 w 935885"/>
                <a:gd name="connsiteY8" fmla="*/ 3686228 h 4538822"/>
                <a:gd name="connsiteX9" fmla="*/ 352258 w 935885"/>
                <a:gd name="connsiteY9" fmla="*/ 4538822 h 4538822"/>
                <a:gd name="connsiteX10" fmla="*/ 155981 w 935885"/>
                <a:gd name="connsiteY10" fmla="*/ 3686228 h 4538822"/>
                <a:gd name="connsiteX11" fmla="*/ 155984 w 935885"/>
                <a:gd name="connsiteY11" fmla="*/ 3686228 h 4538822"/>
                <a:gd name="connsiteX12" fmla="*/ 0 w 935885"/>
                <a:gd name="connsiteY12" fmla="*/ 3530244 h 4538822"/>
                <a:gd name="connsiteX13" fmla="*/ 0 w 935885"/>
                <a:gd name="connsiteY13" fmla="*/ 3135392 h 4538822"/>
                <a:gd name="connsiteX14" fmla="*/ 0 w 935885"/>
                <a:gd name="connsiteY14" fmla="*/ 2309139 h 4538822"/>
                <a:gd name="connsiteX15" fmla="*/ 0 w 935885"/>
                <a:gd name="connsiteY15" fmla="*/ 2309139 h 4538822"/>
                <a:gd name="connsiteX0" fmla="*/ 0 w 935885"/>
                <a:gd name="connsiteY0" fmla="*/ 2022971 h 4252654"/>
                <a:gd name="connsiteX1" fmla="*/ 194087 w 935885"/>
                <a:gd name="connsiteY1" fmla="*/ 276019 h 4252654"/>
                <a:gd name="connsiteX2" fmla="*/ 779901 w 935885"/>
                <a:gd name="connsiteY2" fmla="*/ 95046 h 4252654"/>
                <a:gd name="connsiteX3" fmla="*/ 935885 w 935885"/>
                <a:gd name="connsiteY3" fmla="*/ 2022971 h 4252654"/>
                <a:gd name="connsiteX4" fmla="*/ 935885 w 935885"/>
                <a:gd name="connsiteY4" fmla="*/ 2022971 h 4252654"/>
                <a:gd name="connsiteX5" fmla="*/ 935885 w 935885"/>
                <a:gd name="connsiteY5" fmla="*/ 2849224 h 4252654"/>
                <a:gd name="connsiteX6" fmla="*/ 935885 w 935885"/>
                <a:gd name="connsiteY6" fmla="*/ 3244076 h 4252654"/>
                <a:gd name="connsiteX7" fmla="*/ 779901 w 935885"/>
                <a:gd name="connsiteY7" fmla="*/ 3400060 h 4252654"/>
                <a:gd name="connsiteX8" fmla="*/ 389952 w 935885"/>
                <a:gd name="connsiteY8" fmla="*/ 3400060 h 4252654"/>
                <a:gd name="connsiteX9" fmla="*/ 352258 w 935885"/>
                <a:gd name="connsiteY9" fmla="*/ 4252654 h 4252654"/>
                <a:gd name="connsiteX10" fmla="*/ 155981 w 935885"/>
                <a:gd name="connsiteY10" fmla="*/ 3400060 h 4252654"/>
                <a:gd name="connsiteX11" fmla="*/ 155984 w 935885"/>
                <a:gd name="connsiteY11" fmla="*/ 3400060 h 4252654"/>
                <a:gd name="connsiteX12" fmla="*/ 0 w 935885"/>
                <a:gd name="connsiteY12" fmla="*/ 3244076 h 4252654"/>
                <a:gd name="connsiteX13" fmla="*/ 0 w 935885"/>
                <a:gd name="connsiteY13" fmla="*/ 2849224 h 4252654"/>
                <a:gd name="connsiteX14" fmla="*/ 0 w 935885"/>
                <a:gd name="connsiteY14" fmla="*/ 2022971 h 4252654"/>
                <a:gd name="connsiteX15" fmla="*/ 0 w 935885"/>
                <a:gd name="connsiteY15" fmla="*/ 2022971 h 4252654"/>
                <a:gd name="connsiteX0" fmla="*/ 0 w 935885"/>
                <a:gd name="connsiteY0" fmla="*/ 2083348 h 4313031"/>
                <a:gd name="connsiteX1" fmla="*/ 194087 w 935885"/>
                <a:gd name="connsiteY1" fmla="*/ 336396 h 4313031"/>
                <a:gd name="connsiteX2" fmla="*/ 779901 w 935885"/>
                <a:gd name="connsiteY2" fmla="*/ 155423 h 4313031"/>
                <a:gd name="connsiteX3" fmla="*/ 935885 w 935885"/>
                <a:gd name="connsiteY3" fmla="*/ 2083348 h 4313031"/>
                <a:gd name="connsiteX4" fmla="*/ 935885 w 935885"/>
                <a:gd name="connsiteY4" fmla="*/ 2083348 h 4313031"/>
                <a:gd name="connsiteX5" fmla="*/ 935885 w 935885"/>
                <a:gd name="connsiteY5" fmla="*/ 2909601 h 4313031"/>
                <a:gd name="connsiteX6" fmla="*/ 935885 w 935885"/>
                <a:gd name="connsiteY6" fmla="*/ 3304453 h 4313031"/>
                <a:gd name="connsiteX7" fmla="*/ 779901 w 935885"/>
                <a:gd name="connsiteY7" fmla="*/ 3460437 h 4313031"/>
                <a:gd name="connsiteX8" fmla="*/ 389952 w 935885"/>
                <a:gd name="connsiteY8" fmla="*/ 3460437 h 4313031"/>
                <a:gd name="connsiteX9" fmla="*/ 352258 w 935885"/>
                <a:gd name="connsiteY9" fmla="*/ 4313031 h 4313031"/>
                <a:gd name="connsiteX10" fmla="*/ 155981 w 935885"/>
                <a:gd name="connsiteY10" fmla="*/ 3460437 h 4313031"/>
                <a:gd name="connsiteX11" fmla="*/ 155984 w 935885"/>
                <a:gd name="connsiteY11" fmla="*/ 3460437 h 4313031"/>
                <a:gd name="connsiteX12" fmla="*/ 0 w 935885"/>
                <a:gd name="connsiteY12" fmla="*/ 3304453 h 4313031"/>
                <a:gd name="connsiteX13" fmla="*/ 0 w 935885"/>
                <a:gd name="connsiteY13" fmla="*/ 2909601 h 4313031"/>
                <a:gd name="connsiteX14" fmla="*/ 0 w 935885"/>
                <a:gd name="connsiteY14" fmla="*/ 2083348 h 4313031"/>
                <a:gd name="connsiteX15" fmla="*/ 0 w 935885"/>
                <a:gd name="connsiteY15" fmla="*/ 2083348 h 4313031"/>
                <a:gd name="connsiteX0" fmla="*/ 0 w 935885"/>
                <a:gd name="connsiteY0" fmla="*/ 2042265 h 4271948"/>
                <a:gd name="connsiteX1" fmla="*/ 194087 w 935885"/>
                <a:gd name="connsiteY1" fmla="*/ 295313 h 4271948"/>
                <a:gd name="connsiteX2" fmla="*/ 779901 w 935885"/>
                <a:gd name="connsiteY2" fmla="*/ 114340 h 4271948"/>
                <a:gd name="connsiteX3" fmla="*/ 935885 w 935885"/>
                <a:gd name="connsiteY3" fmla="*/ 2042265 h 4271948"/>
                <a:gd name="connsiteX4" fmla="*/ 935885 w 935885"/>
                <a:gd name="connsiteY4" fmla="*/ 2042265 h 4271948"/>
                <a:gd name="connsiteX5" fmla="*/ 935885 w 935885"/>
                <a:gd name="connsiteY5" fmla="*/ 2868518 h 4271948"/>
                <a:gd name="connsiteX6" fmla="*/ 935885 w 935885"/>
                <a:gd name="connsiteY6" fmla="*/ 3263370 h 4271948"/>
                <a:gd name="connsiteX7" fmla="*/ 779901 w 935885"/>
                <a:gd name="connsiteY7" fmla="*/ 3419354 h 4271948"/>
                <a:gd name="connsiteX8" fmla="*/ 389952 w 935885"/>
                <a:gd name="connsiteY8" fmla="*/ 3419354 h 4271948"/>
                <a:gd name="connsiteX9" fmla="*/ 352258 w 935885"/>
                <a:gd name="connsiteY9" fmla="*/ 4271948 h 4271948"/>
                <a:gd name="connsiteX10" fmla="*/ 155981 w 935885"/>
                <a:gd name="connsiteY10" fmla="*/ 3419354 h 4271948"/>
                <a:gd name="connsiteX11" fmla="*/ 155984 w 935885"/>
                <a:gd name="connsiteY11" fmla="*/ 3419354 h 4271948"/>
                <a:gd name="connsiteX12" fmla="*/ 0 w 935885"/>
                <a:gd name="connsiteY12" fmla="*/ 3263370 h 4271948"/>
                <a:gd name="connsiteX13" fmla="*/ 0 w 935885"/>
                <a:gd name="connsiteY13" fmla="*/ 2868518 h 4271948"/>
                <a:gd name="connsiteX14" fmla="*/ 0 w 935885"/>
                <a:gd name="connsiteY14" fmla="*/ 2042265 h 4271948"/>
                <a:gd name="connsiteX15" fmla="*/ 0 w 935885"/>
                <a:gd name="connsiteY15" fmla="*/ 2042265 h 4271948"/>
                <a:gd name="connsiteX0" fmla="*/ 0 w 935885"/>
                <a:gd name="connsiteY0" fmla="*/ 2029947 h 4259630"/>
                <a:gd name="connsiteX1" fmla="*/ 194087 w 935885"/>
                <a:gd name="connsiteY1" fmla="*/ 282995 h 4259630"/>
                <a:gd name="connsiteX2" fmla="*/ 827529 w 935885"/>
                <a:gd name="connsiteY2" fmla="*/ 178220 h 4259630"/>
                <a:gd name="connsiteX3" fmla="*/ 935885 w 935885"/>
                <a:gd name="connsiteY3" fmla="*/ 2029947 h 4259630"/>
                <a:gd name="connsiteX4" fmla="*/ 935885 w 935885"/>
                <a:gd name="connsiteY4" fmla="*/ 2029947 h 4259630"/>
                <a:gd name="connsiteX5" fmla="*/ 935885 w 935885"/>
                <a:gd name="connsiteY5" fmla="*/ 2856200 h 4259630"/>
                <a:gd name="connsiteX6" fmla="*/ 935885 w 935885"/>
                <a:gd name="connsiteY6" fmla="*/ 3251052 h 4259630"/>
                <a:gd name="connsiteX7" fmla="*/ 779901 w 935885"/>
                <a:gd name="connsiteY7" fmla="*/ 3407036 h 4259630"/>
                <a:gd name="connsiteX8" fmla="*/ 389952 w 935885"/>
                <a:gd name="connsiteY8" fmla="*/ 3407036 h 4259630"/>
                <a:gd name="connsiteX9" fmla="*/ 352258 w 935885"/>
                <a:gd name="connsiteY9" fmla="*/ 4259630 h 4259630"/>
                <a:gd name="connsiteX10" fmla="*/ 155981 w 935885"/>
                <a:gd name="connsiteY10" fmla="*/ 3407036 h 4259630"/>
                <a:gd name="connsiteX11" fmla="*/ 155984 w 935885"/>
                <a:gd name="connsiteY11" fmla="*/ 3407036 h 4259630"/>
                <a:gd name="connsiteX12" fmla="*/ 0 w 935885"/>
                <a:gd name="connsiteY12" fmla="*/ 3251052 h 4259630"/>
                <a:gd name="connsiteX13" fmla="*/ 0 w 935885"/>
                <a:gd name="connsiteY13" fmla="*/ 2856200 h 4259630"/>
                <a:gd name="connsiteX14" fmla="*/ 0 w 935885"/>
                <a:gd name="connsiteY14" fmla="*/ 2029947 h 4259630"/>
                <a:gd name="connsiteX15" fmla="*/ 0 w 935885"/>
                <a:gd name="connsiteY15" fmla="*/ 2029947 h 4259630"/>
                <a:gd name="connsiteX0" fmla="*/ 0 w 1002160"/>
                <a:gd name="connsiteY0" fmla="*/ 1913502 h 4143185"/>
                <a:gd name="connsiteX1" fmla="*/ 194087 w 1002160"/>
                <a:gd name="connsiteY1" fmla="*/ 166550 h 4143185"/>
                <a:gd name="connsiteX2" fmla="*/ 827529 w 1002160"/>
                <a:gd name="connsiteY2" fmla="*/ 61775 h 4143185"/>
                <a:gd name="connsiteX3" fmla="*/ 935885 w 1002160"/>
                <a:gd name="connsiteY3" fmla="*/ 1913502 h 4143185"/>
                <a:gd name="connsiteX4" fmla="*/ 935885 w 1002160"/>
                <a:gd name="connsiteY4" fmla="*/ 1913502 h 4143185"/>
                <a:gd name="connsiteX5" fmla="*/ 935885 w 1002160"/>
                <a:gd name="connsiteY5" fmla="*/ 2739755 h 4143185"/>
                <a:gd name="connsiteX6" fmla="*/ 935885 w 1002160"/>
                <a:gd name="connsiteY6" fmla="*/ 3134607 h 4143185"/>
                <a:gd name="connsiteX7" fmla="*/ 779901 w 1002160"/>
                <a:gd name="connsiteY7" fmla="*/ 3290591 h 4143185"/>
                <a:gd name="connsiteX8" fmla="*/ 389952 w 1002160"/>
                <a:gd name="connsiteY8" fmla="*/ 3290591 h 4143185"/>
                <a:gd name="connsiteX9" fmla="*/ 352258 w 1002160"/>
                <a:gd name="connsiteY9" fmla="*/ 4143185 h 4143185"/>
                <a:gd name="connsiteX10" fmla="*/ 155981 w 1002160"/>
                <a:gd name="connsiteY10" fmla="*/ 3290591 h 4143185"/>
                <a:gd name="connsiteX11" fmla="*/ 155984 w 1002160"/>
                <a:gd name="connsiteY11" fmla="*/ 3290591 h 4143185"/>
                <a:gd name="connsiteX12" fmla="*/ 0 w 1002160"/>
                <a:gd name="connsiteY12" fmla="*/ 3134607 h 4143185"/>
                <a:gd name="connsiteX13" fmla="*/ 0 w 1002160"/>
                <a:gd name="connsiteY13" fmla="*/ 2739755 h 4143185"/>
                <a:gd name="connsiteX14" fmla="*/ 0 w 1002160"/>
                <a:gd name="connsiteY14" fmla="*/ 1913502 h 4143185"/>
                <a:gd name="connsiteX15" fmla="*/ 0 w 1002160"/>
                <a:gd name="connsiteY15" fmla="*/ 1913502 h 4143185"/>
                <a:gd name="connsiteX0" fmla="*/ 0 w 1002160"/>
                <a:gd name="connsiteY0" fmla="*/ 1860213 h 4089896"/>
                <a:gd name="connsiteX1" fmla="*/ 194087 w 1002160"/>
                <a:gd name="connsiteY1" fmla="*/ 113261 h 4089896"/>
                <a:gd name="connsiteX2" fmla="*/ 827529 w 1002160"/>
                <a:gd name="connsiteY2" fmla="*/ 8486 h 4089896"/>
                <a:gd name="connsiteX3" fmla="*/ 935885 w 1002160"/>
                <a:gd name="connsiteY3" fmla="*/ 1860213 h 4089896"/>
                <a:gd name="connsiteX4" fmla="*/ 935885 w 1002160"/>
                <a:gd name="connsiteY4" fmla="*/ 1860213 h 4089896"/>
                <a:gd name="connsiteX5" fmla="*/ 935885 w 1002160"/>
                <a:gd name="connsiteY5" fmla="*/ 2686466 h 4089896"/>
                <a:gd name="connsiteX6" fmla="*/ 935885 w 1002160"/>
                <a:gd name="connsiteY6" fmla="*/ 3081318 h 4089896"/>
                <a:gd name="connsiteX7" fmla="*/ 779901 w 1002160"/>
                <a:gd name="connsiteY7" fmla="*/ 3237302 h 4089896"/>
                <a:gd name="connsiteX8" fmla="*/ 389952 w 1002160"/>
                <a:gd name="connsiteY8" fmla="*/ 3237302 h 4089896"/>
                <a:gd name="connsiteX9" fmla="*/ 352258 w 1002160"/>
                <a:gd name="connsiteY9" fmla="*/ 4089896 h 4089896"/>
                <a:gd name="connsiteX10" fmla="*/ 155981 w 1002160"/>
                <a:gd name="connsiteY10" fmla="*/ 3237302 h 4089896"/>
                <a:gd name="connsiteX11" fmla="*/ 155984 w 1002160"/>
                <a:gd name="connsiteY11" fmla="*/ 3237302 h 4089896"/>
                <a:gd name="connsiteX12" fmla="*/ 0 w 1002160"/>
                <a:gd name="connsiteY12" fmla="*/ 3081318 h 4089896"/>
                <a:gd name="connsiteX13" fmla="*/ 0 w 1002160"/>
                <a:gd name="connsiteY13" fmla="*/ 2686466 h 4089896"/>
                <a:gd name="connsiteX14" fmla="*/ 0 w 1002160"/>
                <a:gd name="connsiteY14" fmla="*/ 1860213 h 4089896"/>
                <a:gd name="connsiteX15" fmla="*/ 0 w 1002160"/>
                <a:gd name="connsiteY15" fmla="*/ 1860213 h 4089896"/>
                <a:gd name="connsiteX0" fmla="*/ 0 w 935885"/>
                <a:gd name="connsiteY0" fmla="*/ 1993243 h 4222926"/>
                <a:gd name="connsiteX1" fmla="*/ 155987 w 935885"/>
                <a:gd name="connsiteY1" fmla="*/ 246291 h 4222926"/>
                <a:gd name="connsiteX2" fmla="*/ 827529 w 935885"/>
                <a:gd name="connsiteY2" fmla="*/ 141516 h 4222926"/>
                <a:gd name="connsiteX3" fmla="*/ 935885 w 935885"/>
                <a:gd name="connsiteY3" fmla="*/ 1993243 h 4222926"/>
                <a:gd name="connsiteX4" fmla="*/ 935885 w 935885"/>
                <a:gd name="connsiteY4" fmla="*/ 1993243 h 4222926"/>
                <a:gd name="connsiteX5" fmla="*/ 935885 w 935885"/>
                <a:gd name="connsiteY5" fmla="*/ 2819496 h 4222926"/>
                <a:gd name="connsiteX6" fmla="*/ 935885 w 935885"/>
                <a:gd name="connsiteY6" fmla="*/ 3214348 h 4222926"/>
                <a:gd name="connsiteX7" fmla="*/ 779901 w 935885"/>
                <a:gd name="connsiteY7" fmla="*/ 3370332 h 4222926"/>
                <a:gd name="connsiteX8" fmla="*/ 389952 w 935885"/>
                <a:gd name="connsiteY8" fmla="*/ 3370332 h 4222926"/>
                <a:gd name="connsiteX9" fmla="*/ 352258 w 935885"/>
                <a:gd name="connsiteY9" fmla="*/ 4222926 h 4222926"/>
                <a:gd name="connsiteX10" fmla="*/ 155981 w 935885"/>
                <a:gd name="connsiteY10" fmla="*/ 3370332 h 4222926"/>
                <a:gd name="connsiteX11" fmla="*/ 155984 w 935885"/>
                <a:gd name="connsiteY11" fmla="*/ 3370332 h 4222926"/>
                <a:gd name="connsiteX12" fmla="*/ 0 w 935885"/>
                <a:gd name="connsiteY12" fmla="*/ 3214348 h 4222926"/>
                <a:gd name="connsiteX13" fmla="*/ 0 w 935885"/>
                <a:gd name="connsiteY13" fmla="*/ 2819496 h 4222926"/>
                <a:gd name="connsiteX14" fmla="*/ 0 w 935885"/>
                <a:gd name="connsiteY14" fmla="*/ 1993243 h 4222926"/>
                <a:gd name="connsiteX15" fmla="*/ 0 w 935885"/>
                <a:gd name="connsiteY15" fmla="*/ 1993243 h 4222926"/>
                <a:gd name="connsiteX0" fmla="*/ 0 w 935885"/>
                <a:gd name="connsiteY0" fmla="*/ 1987530 h 4217213"/>
                <a:gd name="connsiteX1" fmla="*/ 155987 w 935885"/>
                <a:gd name="connsiteY1" fmla="*/ 240578 h 4217213"/>
                <a:gd name="connsiteX2" fmla="*/ 827532 w 935885"/>
                <a:gd name="connsiteY2" fmla="*/ 202476 h 4217213"/>
                <a:gd name="connsiteX3" fmla="*/ 935885 w 935885"/>
                <a:gd name="connsiteY3" fmla="*/ 1987530 h 4217213"/>
                <a:gd name="connsiteX4" fmla="*/ 935885 w 935885"/>
                <a:gd name="connsiteY4" fmla="*/ 1987530 h 4217213"/>
                <a:gd name="connsiteX5" fmla="*/ 935885 w 935885"/>
                <a:gd name="connsiteY5" fmla="*/ 2813783 h 4217213"/>
                <a:gd name="connsiteX6" fmla="*/ 935885 w 935885"/>
                <a:gd name="connsiteY6" fmla="*/ 3208635 h 4217213"/>
                <a:gd name="connsiteX7" fmla="*/ 779901 w 935885"/>
                <a:gd name="connsiteY7" fmla="*/ 3364619 h 4217213"/>
                <a:gd name="connsiteX8" fmla="*/ 389952 w 935885"/>
                <a:gd name="connsiteY8" fmla="*/ 3364619 h 4217213"/>
                <a:gd name="connsiteX9" fmla="*/ 352258 w 935885"/>
                <a:gd name="connsiteY9" fmla="*/ 4217213 h 4217213"/>
                <a:gd name="connsiteX10" fmla="*/ 155981 w 935885"/>
                <a:gd name="connsiteY10" fmla="*/ 3364619 h 4217213"/>
                <a:gd name="connsiteX11" fmla="*/ 155984 w 935885"/>
                <a:gd name="connsiteY11" fmla="*/ 3364619 h 4217213"/>
                <a:gd name="connsiteX12" fmla="*/ 0 w 935885"/>
                <a:gd name="connsiteY12" fmla="*/ 3208635 h 4217213"/>
                <a:gd name="connsiteX13" fmla="*/ 0 w 935885"/>
                <a:gd name="connsiteY13" fmla="*/ 2813783 h 4217213"/>
                <a:gd name="connsiteX14" fmla="*/ 0 w 935885"/>
                <a:gd name="connsiteY14" fmla="*/ 1987530 h 4217213"/>
                <a:gd name="connsiteX15" fmla="*/ 0 w 935885"/>
                <a:gd name="connsiteY15" fmla="*/ 1987530 h 4217213"/>
                <a:gd name="connsiteX0" fmla="*/ 0 w 945725"/>
                <a:gd name="connsiteY0" fmla="*/ 1918548 h 4148231"/>
                <a:gd name="connsiteX1" fmla="*/ 155987 w 945725"/>
                <a:gd name="connsiteY1" fmla="*/ 171596 h 4148231"/>
                <a:gd name="connsiteX2" fmla="*/ 827532 w 945725"/>
                <a:gd name="connsiteY2" fmla="*/ 133494 h 4148231"/>
                <a:gd name="connsiteX3" fmla="*/ 935885 w 945725"/>
                <a:gd name="connsiteY3" fmla="*/ 1918548 h 4148231"/>
                <a:gd name="connsiteX4" fmla="*/ 935885 w 945725"/>
                <a:gd name="connsiteY4" fmla="*/ 1918548 h 4148231"/>
                <a:gd name="connsiteX5" fmla="*/ 935885 w 945725"/>
                <a:gd name="connsiteY5" fmla="*/ 2744801 h 4148231"/>
                <a:gd name="connsiteX6" fmla="*/ 935885 w 945725"/>
                <a:gd name="connsiteY6" fmla="*/ 3139653 h 4148231"/>
                <a:gd name="connsiteX7" fmla="*/ 779901 w 945725"/>
                <a:gd name="connsiteY7" fmla="*/ 3295637 h 4148231"/>
                <a:gd name="connsiteX8" fmla="*/ 389952 w 945725"/>
                <a:gd name="connsiteY8" fmla="*/ 3295637 h 4148231"/>
                <a:gd name="connsiteX9" fmla="*/ 352258 w 945725"/>
                <a:gd name="connsiteY9" fmla="*/ 4148231 h 4148231"/>
                <a:gd name="connsiteX10" fmla="*/ 155981 w 945725"/>
                <a:gd name="connsiteY10" fmla="*/ 3295637 h 4148231"/>
                <a:gd name="connsiteX11" fmla="*/ 155984 w 945725"/>
                <a:gd name="connsiteY11" fmla="*/ 3295637 h 4148231"/>
                <a:gd name="connsiteX12" fmla="*/ 0 w 945725"/>
                <a:gd name="connsiteY12" fmla="*/ 3139653 h 4148231"/>
                <a:gd name="connsiteX13" fmla="*/ 0 w 945725"/>
                <a:gd name="connsiteY13" fmla="*/ 2744801 h 4148231"/>
                <a:gd name="connsiteX14" fmla="*/ 0 w 945725"/>
                <a:gd name="connsiteY14" fmla="*/ 1918548 h 4148231"/>
                <a:gd name="connsiteX15" fmla="*/ 0 w 945725"/>
                <a:gd name="connsiteY15" fmla="*/ 1918548 h 4148231"/>
                <a:gd name="connsiteX0" fmla="*/ 0 w 945725"/>
                <a:gd name="connsiteY0" fmla="*/ 1887305 h 4116988"/>
                <a:gd name="connsiteX1" fmla="*/ 155987 w 945725"/>
                <a:gd name="connsiteY1" fmla="*/ 140353 h 4116988"/>
                <a:gd name="connsiteX2" fmla="*/ 827532 w 945725"/>
                <a:gd name="connsiteY2" fmla="*/ 102251 h 4116988"/>
                <a:gd name="connsiteX3" fmla="*/ 935885 w 945725"/>
                <a:gd name="connsiteY3" fmla="*/ 1887305 h 4116988"/>
                <a:gd name="connsiteX4" fmla="*/ 935885 w 945725"/>
                <a:gd name="connsiteY4" fmla="*/ 1887305 h 4116988"/>
                <a:gd name="connsiteX5" fmla="*/ 935885 w 945725"/>
                <a:gd name="connsiteY5" fmla="*/ 2713558 h 4116988"/>
                <a:gd name="connsiteX6" fmla="*/ 935885 w 945725"/>
                <a:gd name="connsiteY6" fmla="*/ 3108410 h 4116988"/>
                <a:gd name="connsiteX7" fmla="*/ 779901 w 945725"/>
                <a:gd name="connsiteY7" fmla="*/ 3264394 h 4116988"/>
                <a:gd name="connsiteX8" fmla="*/ 389952 w 945725"/>
                <a:gd name="connsiteY8" fmla="*/ 3264394 h 4116988"/>
                <a:gd name="connsiteX9" fmla="*/ 352258 w 945725"/>
                <a:gd name="connsiteY9" fmla="*/ 4116988 h 4116988"/>
                <a:gd name="connsiteX10" fmla="*/ 155981 w 945725"/>
                <a:gd name="connsiteY10" fmla="*/ 3264394 h 4116988"/>
                <a:gd name="connsiteX11" fmla="*/ 155984 w 945725"/>
                <a:gd name="connsiteY11" fmla="*/ 3264394 h 4116988"/>
                <a:gd name="connsiteX12" fmla="*/ 0 w 945725"/>
                <a:gd name="connsiteY12" fmla="*/ 3108410 h 4116988"/>
                <a:gd name="connsiteX13" fmla="*/ 0 w 945725"/>
                <a:gd name="connsiteY13" fmla="*/ 2713558 h 4116988"/>
                <a:gd name="connsiteX14" fmla="*/ 0 w 945725"/>
                <a:gd name="connsiteY14" fmla="*/ 1887305 h 4116988"/>
                <a:gd name="connsiteX15" fmla="*/ 0 w 945725"/>
                <a:gd name="connsiteY15" fmla="*/ 1887305 h 4116988"/>
                <a:gd name="connsiteX0" fmla="*/ 0 w 945725"/>
                <a:gd name="connsiteY0" fmla="*/ 1887305 h 4116988"/>
                <a:gd name="connsiteX1" fmla="*/ 155987 w 945725"/>
                <a:gd name="connsiteY1" fmla="*/ 140353 h 4116988"/>
                <a:gd name="connsiteX2" fmla="*/ 827532 w 945725"/>
                <a:gd name="connsiteY2" fmla="*/ 102251 h 4116988"/>
                <a:gd name="connsiteX3" fmla="*/ 935885 w 945725"/>
                <a:gd name="connsiteY3" fmla="*/ 1887305 h 4116988"/>
                <a:gd name="connsiteX4" fmla="*/ 935885 w 945725"/>
                <a:gd name="connsiteY4" fmla="*/ 1887305 h 4116988"/>
                <a:gd name="connsiteX5" fmla="*/ 935885 w 945725"/>
                <a:gd name="connsiteY5" fmla="*/ 2713558 h 4116988"/>
                <a:gd name="connsiteX6" fmla="*/ 935885 w 945725"/>
                <a:gd name="connsiteY6" fmla="*/ 3108410 h 4116988"/>
                <a:gd name="connsiteX7" fmla="*/ 779901 w 945725"/>
                <a:gd name="connsiteY7" fmla="*/ 3264394 h 4116988"/>
                <a:gd name="connsiteX8" fmla="*/ 389952 w 945725"/>
                <a:gd name="connsiteY8" fmla="*/ 3264394 h 4116988"/>
                <a:gd name="connsiteX9" fmla="*/ 352258 w 945725"/>
                <a:gd name="connsiteY9" fmla="*/ 4116988 h 4116988"/>
                <a:gd name="connsiteX10" fmla="*/ 155981 w 945725"/>
                <a:gd name="connsiteY10" fmla="*/ 3264394 h 4116988"/>
                <a:gd name="connsiteX11" fmla="*/ 155984 w 945725"/>
                <a:gd name="connsiteY11" fmla="*/ 3264394 h 4116988"/>
                <a:gd name="connsiteX12" fmla="*/ 0 w 945725"/>
                <a:gd name="connsiteY12" fmla="*/ 3108410 h 4116988"/>
                <a:gd name="connsiteX13" fmla="*/ 0 w 945725"/>
                <a:gd name="connsiteY13" fmla="*/ 2713558 h 4116988"/>
                <a:gd name="connsiteX14" fmla="*/ 0 w 945725"/>
                <a:gd name="connsiteY14" fmla="*/ 1887305 h 4116988"/>
                <a:gd name="connsiteX15" fmla="*/ 0 w 945725"/>
                <a:gd name="connsiteY15" fmla="*/ 1887305 h 4116988"/>
                <a:gd name="connsiteX0" fmla="*/ 0 w 945725"/>
                <a:gd name="connsiteY0" fmla="*/ 1887305 h 4116988"/>
                <a:gd name="connsiteX1" fmla="*/ 155987 w 945725"/>
                <a:gd name="connsiteY1" fmla="*/ 140353 h 4116988"/>
                <a:gd name="connsiteX2" fmla="*/ 827532 w 945725"/>
                <a:gd name="connsiteY2" fmla="*/ 102251 h 4116988"/>
                <a:gd name="connsiteX3" fmla="*/ 935885 w 945725"/>
                <a:gd name="connsiteY3" fmla="*/ 1887305 h 4116988"/>
                <a:gd name="connsiteX4" fmla="*/ 935885 w 945725"/>
                <a:gd name="connsiteY4" fmla="*/ 1887305 h 4116988"/>
                <a:gd name="connsiteX5" fmla="*/ 935885 w 945725"/>
                <a:gd name="connsiteY5" fmla="*/ 2713558 h 4116988"/>
                <a:gd name="connsiteX6" fmla="*/ 935885 w 945725"/>
                <a:gd name="connsiteY6" fmla="*/ 3108410 h 4116988"/>
                <a:gd name="connsiteX7" fmla="*/ 779901 w 945725"/>
                <a:gd name="connsiteY7" fmla="*/ 3264394 h 4116988"/>
                <a:gd name="connsiteX8" fmla="*/ 389952 w 945725"/>
                <a:gd name="connsiteY8" fmla="*/ 3264394 h 4116988"/>
                <a:gd name="connsiteX9" fmla="*/ 352258 w 945725"/>
                <a:gd name="connsiteY9" fmla="*/ 4116988 h 4116988"/>
                <a:gd name="connsiteX10" fmla="*/ 155981 w 945725"/>
                <a:gd name="connsiteY10" fmla="*/ 3264394 h 4116988"/>
                <a:gd name="connsiteX11" fmla="*/ 155984 w 945725"/>
                <a:gd name="connsiteY11" fmla="*/ 3264394 h 4116988"/>
                <a:gd name="connsiteX12" fmla="*/ 0 w 945725"/>
                <a:gd name="connsiteY12" fmla="*/ 3108410 h 4116988"/>
                <a:gd name="connsiteX13" fmla="*/ 0 w 945725"/>
                <a:gd name="connsiteY13" fmla="*/ 2713558 h 4116988"/>
                <a:gd name="connsiteX14" fmla="*/ 0 w 945725"/>
                <a:gd name="connsiteY14" fmla="*/ 1887305 h 4116988"/>
                <a:gd name="connsiteX15" fmla="*/ 0 w 945725"/>
                <a:gd name="connsiteY15" fmla="*/ 1887305 h 4116988"/>
                <a:gd name="connsiteX0" fmla="*/ 0 w 945725"/>
                <a:gd name="connsiteY0" fmla="*/ 1887305 h 3593113"/>
                <a:gd name="connsiteX1" fmla="*/ 155987 w 945725"/>
                <a:gd name="connsiteY1" fmla="*/ 140353 h 3593113"/>
                <a:gd name="connsiteX2" fmla="*/ 827532 w 945725"/>
                <a:gd name="connsiteY2" fmla="*/ 102251 h 3593113"/>
                <a:gd name="connsiteX3" fmla="*/ 935885 w 945725"/>
                <a:gd name="connsiteY3" fmla="*/ 1887305 h 3593113"/>
                <a:gd name="connsiteX4" fmla="*/ 935885 w 945725"/>
                <a:gd name="connsiteY4" fmla="*/ 1887305 h 3593113"/>
                <a:gd name="connsiteX5" fmla="*/ 935885 w 945725"/>
                <a:gd name="connsiteY5" fmla="*/ 2713558 h 3593113"/>
                <a:gd name="connsiteX6" fmla="*/ 935885 w 945725"/>
                <a:gd name="connsiteY6" fmla="*/ 3108410 h 3593113"/>
                <a:gd name="connsiteX7" fmla="*/ 779901 w 945725"/>
                <a:gd name="connsiteY7" fmla="*/ 3264394 h 3593113"/>
                <a:gd name="connsiteX8" fmla="*/ 389952 w 945725"/>
                <a:gd name="connsiteY8" fmla="*/ 3264394 h 3593113"/>
                <a:gd name="connsiteX9" fmla="*/ 342735 w 945725"/>
                <a:gd name="connsiteY9" fmla="*/ 3593113 h 3593113"/>
                <a:gd name="connsiteX10" fmla="*/ 155981 w 945725"/>
                <a:gd name="connsiteY10" fmla="*/ 3264394 h 3593113"/>
                <a:gd name="connsiteX11" fmla="*/ 155984 w 945725"/>
                <a:gd name="connsiteY11" fmla="*/ 3264394 h 3593113"/>
                <a:gd name="connsiteX12" fmla="*/ 0 w 945725"/>
                <a:gd name="connsiteY12" fmla="*/ 3108410 h 3593113"/>
                <a:gd name="connsiteX13" fmla="*/ 0 w 945725"/>
                <a:gd name="connsiteY13" fmla="*/ 2713558 h 3593113"/>
                <a:gd name="connsiteX14" fmla="*/ 0 w 945725"/>
                <a:gd name="connsiteY14" fmla="*/ 1887305 h 3593113"/>
                <a:gd name="connsiteX15" fmla="*/ 0 w 945725"/>
                <a:gd name="connsiteY15" fmla="*/ 1887305 h 3593113"/>
                <a:gd name="connsiteX0" fmla="*/ 0 w 945725"/>
                <a:gd name="connsiteY0" fmla="*/ 1887305 h 3593113"/>
                <a:gd name="connsiteX1" fmla="*/ 155987 w 945725"/>
                <a:gd name="connsiteY1" fmla="*/ 140353 h 3593113"/>
                <a:gd name="connsiteX2" fmla="*/ 827532 w 945725"/>
                <a:gd name="connsiteY2" fmla="*/ 102251 h 3593113"/>
                <a:gd name="connsiteX3" fmla="*/ 935885 w 945725"/>
                <a:gd name="connsiteY3" fmla="*/ 1887305 h 3593113"/>
                <a:gd name="connsiteX4" fmla="*/ 935885 w 945725"/>
                <a:gd name="connsiteY4" fmla="*/ 1887305 h 3593113"/>
                <a:gd name="connsiteX5" fmla="*/ 935885 w 945725"/>
                <a:gd name="connsiteY5" fmla="*/ 2713558 h 3593113"/>
                <a:gd name="connsiteX6" fmla="*/ 935885 w 945725"/>
                <a:gd name="connsiteY6" fmla="*/ 3108410 h 3593113"/>
                <a:gd name="connsiteX7" fmla="*/ 779901 w 945725"/>
                <a:gd name="connsiteY7" fmla="*/ 3264394 h 3593113"/>
                <a:gd name="connsiteX8" fmla="*/ 389952 w 945725"/>
                <a:gd name="connsiteY8" fmla="*/ 3264394 h 3593113"/>
                <a:gd name="connsiteX9" fmla="*/ 342735 w 945725"/>
                <a:gd name="connsiteY9" fmla="*/ 3593113 h 3593113"/>
                <a:gd name="connsiteX10" fmla="*/ 155981 w 945725"/>
                <a:gd name="connsiteY10" fmla="*/ 3264394 h 3593113"/>
                <a:gd name="connsiteX11" fmla="*/ 155984 w 945725"/>
                <a:gd name="connsiteY11" fmla="*/ 3264394 h 3593113"/>
                <a:gd name="connsiteX12" fmla="*/ 0 w 945725"/>
                <a:gd name="connsiteY12" fmla="*/ 3108410 h 3593113"/>
                <a:gd name="connsiteX13" fmla="*/ 0 w 945725"/>
                <a:gd name="connsiteY13" fmla="*/ 2713558 h 3593113"/>
                <a:gd name="connsiteX14" fmla="*/ 0 w 945725"/>
                <a:gd name="connsiteY14" fmla="*/ 1887305 h 3593113"/>
                <a:gd name="connsiteX15" fmla="*/ 0 w 945725"/>
                <a:gd name="connsiteY15" fmla="*/ 1887305 h 3593113"/>
                <a:gd name="connsiteX0" fmla="*/ 0 w 945725"/>
                <a:gd name="connsiteY0" fmla="*/ 1887305 h 3593113"/>
                <a:gd name="connsiteX1" fmla="*/ 155987 w 945725"/>
                <a:gd name="connsiteY1" fmla="*/ 140353 h 3593113"/>
                <a:gd name="connsiteX2" fmla="*/ 827532 w 945725"/>
                <a:gd name="connsiteY2" fmla="*/ 102251 h 3593113"/>
                <a:gd name="connsiteX3" fmla="*/ 935885 w 945725"/>
                <a:gd name="connsiteY3" fmla="*/ 1887305 h 3593113"/>
                <a:gd name="connsiteX4" fmla="*/ 935885 w 945725"/>
                <a:gd name="connsiteY4" fmla="*/ 1887305 h 3593113"/>
                <a:gd name="connsiteX5" fmla="*/ 935885 w 945725"/>
                <a:gd name="connsiteY5" fmla="*/ 2713558 h 3593113"/>
                <a:gd name="connsiteX6" fmla="*/ 935885 w 945725"/>
                <a:gd name="connsiteY6" fmla="*/ 3108410 h 3593113"/>
                <a:gd name="connsiteX7" fmla="*/ 808476 w 945725"/>
                <a:gd name="connsiteY7" fmla="*/ 3312019 h 3593113"/>
                <a:gd name="connsiteX8" fmla="*/ 389952 w 945725"/>
                <a:gd name="connsiteY8" fmla="*/ 3264394 h 3593113"/>
                <a:gd name="connsiteX9" fmla="*/ 342735 w 945725"/>
                <a:gd name="connsiteY9" fmla="*/ 3593113 h 3593113"/>
                <a:gd name="connsiteX10" fmla="*/ 155981 w 945725"/>
                <a:gd name="connsiteY10" fmla="*/ 3264394 h 3593113"/>
                <a:gd name="connsiteX11" fmla="*/ 155984 w 945725"/>
                <a:gd name="connsiteY11" fmla="*/ 3264394 h 3593113"/>
                <a:gd name="connsiteX12" fmla="*/ 0 w 945725"/>
                <a:gd name="connsiteY12" fmla="*/ 3108410 h 3593113"/>
                <a:gd name="connsiteX13" fmla="*/ 0 w 945725"/>
                <a:gd name="connsiteY13" fmla="*/ 2713558 h 3593113"/>
                <a:gd name="connsiteX14" fmla="*/ 0 w 945725"/>
                <a:gd name="connsiteY14" fmla="*/ 1887305 h 3593113"/>
                <a:gd name="connsiteX15" fmla="*/ 0 w 945725"/>
                <a:gd name="connsiteY15" fmla="*/ 1887305 h 3593113"/>
                <a:gd name="connsiteX0" fmla="*/ 0 w 945725"/>
                <a:gd name="connsiteY0" fmla="*/ 1887305 h 3593113"/>
                <a:gd name="connsiteX1" fmla="*/ 155987 w 945725"/>
                <a:gd name="connsiteY1" fmla="*/ 140353 h 3593113"/>
                <a:gd name="connsiteX2" fmla="*/ 827532 w 945725"/>
                <a:gd name="connsiteY2" fmla="*/ 102251 h 3593113"/>
                <a:gd name="connsiteX3" fmla="*/ 935885 w 945725"/>
                <a:gd name="connsiteY3" fmla="*/ 1887305 h 3593113"/>
                <a:gd name="connsiteX4" fmla="*/ 935885 w 945725"/>
                <a:gd name="connsiteY4" fmla="*/ 1887305 h 3593113"/>
                <a:gd name="connsiteX5" fmla="*/ 935885 w 945725"/>
                <a:gd name="connsiteY5" fmla="*/ 2713558 h 3593113"/>
                <a:gd name="connsiteX6" fmla="*/ 935885 w 945725"/>
                <a:gd name="connsiteY6" fmla="*/ 3108410 h 3593113"/>
                <a:gd name="connsiteX7" fmla="*/ 760851 w 945725"/>
                <a:gd name="connsiteY7" fmla="*/ 3283444 h 3593113"/>
                <a:gd name="connsiteX8" fmla="*/ 389952 w 945725"/>
                <a:gd name="connsiteY8" fmla="*/ 3264394 h 3593113"/>
                <a:gd name="connsiteX9" fmla="*/ 342735 w 945725"/>
                <a:gd name="connsiteY9" fmla="*/ 3593113 h 3593113"/>
                <a:gd name="connsiteX10" fmla="*/ 155981 w 945725"/>
                <a:gd name="connsiteY10" fmla="*/ 3264394 h 3593113"/>
                <a:gd name="connsiteX11" fmla="*/ 155984 w 945725"/>
                <a:gd name="connsiteY11" fmla="*/ 3264394 h 3593113"/>
                <a:gd name="connsiteX12" fmla="*/ 0 w 945725"/>
                <a:gd name="connsiteY12" fmla="*/ 3108410 h 3593113"/>
                <a:gd name="connsiteX13" fmla="*/ 0 w 945725"/>
                <a:gd name="connsiteY13" fmla="*/ 2713558 h 3593113"/>
                <a:gd name="connsiteX14" fmla="*/ 0 w 945725"/>
                <a:gd name="connsiteY14" fmla="*/ 1887305 h 3593113"/>
                <a:gd name="connsiteX15" fmla="*/ 0 w 945725"/>
                <a:gd name="connsiteY15" fmla="*/ 1887305 h 3593113"/>
                <a:gd name="connsiteX0" fmla="*/ 0 w 945725"/>
                <a:gd name="connsiteY0" fmla="*/ 1887305 h 3593113"/>
                <a:gd name="connsiteX1" fmla="*/ 155987 w 945725"/>
                <a:gd name="connsiteY1" fmla="*/ 140353 h 3593113"/>
                <a:gd name="connsiteX2" fmla="*/ 827532 w 945725"/>
                <a:gd name="connsiteY2" fmla="*/ 102251 h 3593113"/>
                <a:gd name="connsiteX3" fmla="*/ 935885 w 945725"/>
                <a:gd name="connsiteY3" fmla="*/ 1887305 h 3593113"/>
                <a:gd name="connsiteX4" fmla="*/ 935885 w 945725"/>
                <a:gd name="connsiteY4" fmla="*/ 1887305 h 3593113"/>
                <a:gd name="connsiteX5" fmla="*/ 935885 w 945725"/>
                <a:gd name="connsiteY5" fmla="*/ 2713558 h 3593113"/>
                <a:gd name="connsiteX6" fmla="*/ 935885 w 945725"/>
                <a:gd name="connsiteY6" fmla="*/ 3108410 h 3593113"/>
                <a:gd name="connsiteX7" fmla="*/ 760851 w 945725"/>
                <a:gd name="connsiteY7" fmla="*/ 3283444 h 3593113"/>
                <a:gd name="connsiteX8" fmla="*/ 399477 w 945725"/>
                <a:gd name="connsiteY8" fmla="*/ 3235819 h 3593113"/>
                <a:gd name="connsiteX9" fmla="*/ 342735 w 945725"/>
                <a:gd name="connsiteY9" fmla="*/ 3593113 h 3593113"/>
                <a:gd name="connsiteX10" fmla="*/ 155981 w 945725"/>
                <a:gd name="connsiteY10" fmla="*/ 3264394 h 3593113"/>
                <a:gd name="connsiteX11" fmla="*/ 155984 w 945725"/>
                <a:gd name="connsiteY11" fmla="*/ 3264394 h 3593113"/>
                <a:gd name="connsiteX12" fmla="*/ 0 w 945725"/>
                <a:gd name="connsiteY12" fmla="*/ 3108410 h 3593113"/>
                <a:gd name="connsiteX13" fmla="*/ 0 w 945725"/>
                <a:gd name="connsiteY13" fmla="*/ 2713558 h 3593113"/>
                <a:gd name="connsiteX14" fmla="*/ 0 w 945725"/>
                <a:gd name="connsiteY14" fmla="*/ 1887305 h 3593113"/>
                <a:gd name="connsiteX15" fmla="*/ 0 w 945725"/>
                <a:gd name="connsiteY15" fmla="*/ 1887305 h 3593113"/>
                <a:gd name="connsiteX0" fmla="*/ 0 w 945725"/>
                <a:gd name="connsiteY0" fmla="*/ 1887305 h 3593113"/>
                <a:gd name="connsiteX1" fmla="*/ 155987 w 945725"/>
                <a:gd name="connsiteY1" fmla="*/ 140353 h 3593113"/>
                <a:gd name="connsiteX2" fmla="*/ 827532 w 945725"/>
                <a:gd name="connsiteY2" fmla="*/ 102251 h 3593113"/>
                <a:gd name="connsiteX3" fmla="*/ 935885 w 945725"/>
                <a:gd name="connsiteY3" fmla="*/ 1887305 h 3593113"/>
                <a:gd name="connsiteX4" fmla="*/ 935885 w 945725"/>
                <a:gd name="connsiteY4" fmla="*/ 1887305 h 3593113"/>
                <a:gd name="connsiteX5" fmla="*/ 935885 w 945725"/>
                <a:gd name="connsiteY5" fmla="*/ 2713558 h 3593113"/>
                <a:gd name="connsiteX6" fmla="*/ 935885 w 945725"/>
                <a:gd name="connsiteY6" fmla="*/ 3108410 h 3593113"/>
                <a:gd name="connsiteX7" fmla="*/ 760851 w 945725"/>
                <a:gd name="connsiteY7" fmla="*/ 3283444 h 3593113"/>
                <a:gd name="connsiteX8" fmla="*/ 399477 w 945725"/>
                <a:gd name="connsiteY8" fmla="*/ 3235819 h 3593113"/>
                <a:gd name="connsiteX9" fmla="*/ 342735 w 945725"/>
                <a:gd name="connsiteY9" fmla="*/ 3593113 h 3593113"/>
                <a:gd name="connsiteX10" fmla="*/ 155981 w 945725"/>
                <a:gd name="connsiteY10" fmla="*/ 3264394 h 3593113"/>
                <a:gd name="connsiteX11" fmla="*/ 184559 w 945725"/>
                <a:gd name="connsiteY11" fmla="*/ 3264394 h 3593113"/>
                <a:gd name="connsiteX12" fmla="*/ 0 w 945725"/>
                <a:gd name="connsiteY12" fmla="*/ 3108410 h 3593113"/>
                <a:gd name="connsiteX13" fmla="*/ 0 w 945725"/>
                <a:gd name="connsiteY13" fmla="*/ 2713558 h 3593113"/>
                <a:gd name="connsiteX14" fmla="*/ 0 w 945725"/>
                <a:gd name="connsiteY14" fmla="*/ 1887305 h 3593113"/>
                <a:gd name="connsiteX15" fmla="*/ 0 w 945725"/>
                <a:gd name="connsiteY15" fmla="*/ 1887305 h 3593113"/>
                <a:gd name="connsiteX0" fmla="*/ 0 w 945725"/>
                <a:gd name="connsiteY0" fmla="*/ 1887305 h 3593113"/>
                <a:gd name="connsiteX1" fmla="*/ 155987 w 945725"/>
                <a:gd name="connsiteY1" fmla="*/ 140353 h 3593113"/>
                <a:gd name="connsiteX2" fmla="*/ 827532 w 945725"/>
                <a:gd name="connsiteY2" fmla="*/ 102251 h 3593113"/>
                <a:gd name="connsiteX3" fmla="*/ 935885 w 945725"/>
                <a:gd name="connsiteY3" fmla="*/ 1887305 h 3593113"/>
                <a:gd name="connsiteX4" fmla="*/ 935885 w 945725"/>
                <a:gd name="connsiteY4" fmla="*/ 1887305 h 3593113"/>
                <a:gd name="connsiteX5" fmla="*/ 897785 w 945725"/>
                <a:gd name="connsiteY5" fmla="*/ 2704033 h 3593113"/>
                <a:gd name="connsiteX6" fmla="*/ 935885 w 945725"/>
                <a:gd name="connsiteY6" fmla="*/ 3108410 h 3593113"/>
                <a:gd name="connsiteX7" fmla="*/ 760851 w 945725"/>
                <a:gd name="connsiteY7" fmla="*/ 3283444 h 3593113"/>
                <a:gd name="connsiteX8" fmla="*/ 399477 w 945725"/>
                <a:gd name="connsiteY8" fmla="*/ 3235819 h 3593113"/>
                <a:gd name="connsiteX9" fmla="*/ 342735 w 945725"/>
                <a:gd name="connsiteY9" fmla="*/ 3593113 h 3593113"/>
                <a:gd name="connsiteX10" fmla="*/ 155981 w 945725"/>
                <a:gd name="connsiteY10" fmla="*/ 3264394 h 3593113"/>
                <a:gd name="connsiteX11" fmla="*/ 184559 w 945725"/>
                <a:gd name="connsiteY11" fmla="*/ 3264394 h 3593113"/>
                <a:gd name="connsiteX12" fmla="*/ 0 w 945725"/>
                <a:gd name="connsiteY12" fmla="*/ 3108410 h 3593113"/>
                <a:gd name="connsiteX13" fmla="*/ 0 w 945725"/>
                <a:gd name="connsiteY13" fmla="*/ 2713558 h 3593113"/>
                <a:gd name="connsiteX14" fmla="*/ 0 w 945725"/>
                <a:gd name="connsiteY14" fmla="*/ 1887305 h 3593113"/>
                <a:gd name="connsiteX15" fmla="*/ 0 w 945725"/>
                <a:gd name="connsiteY15" fmla="*/ 1887305 h 3593113"/>
                <a:gd name="connsiteX0" fmla="*/ 0 w 973985"/>
                <a:gd name="connsiteY0" fmla="*/ 1887305 h 3593113"/>
                <a:gd name="connsiteX1" fmla="*/ 155987 w 973985"/>
                <a:gd name="connsiteY1" fmla="*/ 140353 h 3593113"/>
                <a:gd name="connsiteX2" fmla="*/ 827532 w 973985"/>
                <a:gd name="connsiteY2" fmla="*/ 102251 h 3593113"/>
                <a:gd name="connsiteX3" fmla="*/ 935885 w 973985"/>
                <a:gd name="connsiteY3" fmla="*/ 1887305 h 3593113"/>
                <a:gd name="connsiteX4" fmla="*/ 935885 w 973985"/>
                <a:gd name="connsiteY4" fmla="*/ 1887305 h 3593113"/>
                <a:gd name="connsiteX5" fmla="*/ 973985 w 973985"/>
                <a:gd name="connsiteY5" fmla="*/ 2713558 h 3593113"/>
                <a:gd name="connsiteX6" fmla="*/ 935885 w 973985"/>
                <a:gd name="connsiteY6" fmla="*/ 3108410 h 3593113"/>
                <a:gd name="connsiteX7" fmla="*/ 760851 w 973985"/>
                <a:gd name="connsiteY7" fmla="*/ 3283444 h 3593113"/>
                <a:gd name="connsiteX8" fmla="*/ 399477 w 973985"/>
                <a:gd name="connsiteY8" fmla="*/ 3235819 h 3593113"/>
                <a:gd name="connsiteX9" fmla="*/ 342735 w 973985"/>
                <a:gd name="connsiteY9" fmla="*/ 3593113 h 3593113"/>
                <a:gd name="connsiteX10" fmla="*/ 155981 w 973985"/>
                <a:gd name="connsiteY10" fmla="*/ 3264394 h 3593113"/>
                <a:gd name="connsiteX11" fmla="*/ 184559 w 973985"/>
                <a:gd name="connsiteY11" fmla="*/ 3264394 h 3593113"/>
                <a:gd name="connsiteX12" fmla="*/ 0 w 973985"/>
                <a:gd name="connsiteY12" fmla="*/ 3108410 h 3593113"/>
                <a:gd name="connsiteX13" fmla="*/ 0 w 973985"/>
                <a:gd name="connsiteY13" fmla="*/ 2713558 h 3593113"/>
                <a:gd name="connsiteX14" fmla="*/ 0 w 973985"/>
                <a:gd name="connsiteY14" fmla="*/ 1887305 h 3593113"/>
                <a:gd name="connsiteX15" fmla="*/ 0 w 973985"/>
                <a:gd name="connsiteY15" fmla="*/ 1887305 h 3593113"/>
                <a:gd name="connsiteX0" fmla="*/ 0 w 1097810"/>
                <a:gd name="connsiteY0" fmla="*/ 1887305 h 3593113"/>
                <a:gd name="connsiteX1" fmla="*/ 155987 w 1097810"/>
                <a:gd name="connsiteY1" fmla="*/ 140353 h 3593113"/>
                <a:gd name="connsiteX2" fmla="*/ 827532 w 1097810"/>
                <a:gd name="connsiteY2" fmla="*/ 102251 h 3593113"/>
                <a:gd name="connsiteX3" fmla="*/ 935885 w 1097810"/>
                <a:gd name="connsiteY3" fmla="*/ 1887305 h 3593113"/>
                <a:gd name="connsiteX4" fmla="*/ 1097810 w 1097810"/>
                <a:gd name="connsiteY4" fmla="*/ 1925405 h 3593113"/>
                <a:gd name="connsiteX5" fmla="*/ 973985 w 1097810"/>
                <a:gd name="connsiteY5" fmla="*/ 2713558 h 3593113"/>
                <a:gd name="connsiteX6" fmla="*/ 935885 w 1097810"/>
                <a:gd name="connsiteY6" fmla="*/ 3108410 h 3593113"/>
                <a:gd name="connsiteX7" fmla="*/ 760851 w 1097810"/>
                <a:gd name="connsiteY7" fmla="*/ 3283444 h 3593113"/>
                <a:gd name="connsiteX8" fmla="*/ 399477 w 1097810"/>
                <a:gd name="connsiteY8" fmla="*/ 3235819 h 3593113"/>
                <a:gd name="connsiteX9" fmla="*/ 342735 w 1097810"/>
                <a:gd name="connsiteY9" fmla="*/ 3593113 h 3593113"/>
                <a:gd name="connsiteX10" fmla="*/ 155981 w 1097810"/>
                <a:gd name="connsiteY10" fmla="*/ 3264394 h 3593113"/>
                <a:gd name="connsiteX11" fmla="*/ 184559 w 1097810"/>
                <a:gd name="connsiteY11" fmla="*/ 3264394 h 3593113"/>
                <a:gd name="connsiteX12" fmla="*/ 0 w 1097810"/>
                <a:gd name="connsiteY12" fmla="*/ 3108410 h 3593113"/>
                <a:gd name="connsiteX13" fmla="*/ 0 w 1097810"/>
                <a:gd name="connsiteY13" fmla="*/ 2713558 h 3593113"/>
                <a:gd name="connsiteX14" fmla="*/ 0 w 1097810"/>
                <a:gd name="connsiteY14" fmla="*/ 1887305 h 3593113"/>
                <a:gd name="connsiteX15" fmla="*/ 0 w 1097810"/>
                <a:gd name="connsiteY15" fmla="*/ 1887305 h 3593113"/>
                <a:gd name="connsiteX0" fmla="*/ 0 w 973985"/>
                <a:gd name="connsiteY0" fmla="*/ 1887305 h 3593113"/>
                <a:gd name="connsiteX1" fmla="*/ 155987 w 973985"/>
                <a:gd name="connsiteY1" fmla="*/ 140353 h 3593113"/>
                <a:gd name="connsiteX2" fmla="*/ 827532 w 973985"/>
                <a:gd name="connsiteY2" fmla="*/ 102251 h 3593113"/>
                <a:gd name="connsiteX3" fmla="*/ 935885 w 973985"/>
                <a:gd name="connsiteY3" fmla="*/ 1887305 h 3593113"/>
                <a:gd name="connsiteX4" fmla="*/ 973985 w 973985"/>
                <a:gd name="connsiteY4" fmla="*/ 2713558 h 3593113"/>
                <a:gd name="connsiteX5" fmla="*/ 935885 w 973985"/>
                <a:gd name="connsiteY5" fmla="*/ 3108410 h 3593113"/>
                <a:gd name="connsiteX6" fmla="*/ 760851 w 973985"/>
                <a:gd name="connsiteY6" fmla="*/ 3283444 h 3593113"/>
                <a:gd name="connsiteX7" fmla="*/ 399477 w 973985"/>
                <a:gd name="connsiteY7" fmla="*/ 3235819 h 3593113"/>
                <a:gd name="connsiteX8" fmla="*/ 342735 w 973985"/>
                <a:gd name="connsiteY8" fmla="*/ 3593113 h 3593113"/>
                <a:gd name="connsiteX9" fmla="*/ 155981 w 973985"/>
                <a:gd name="connsiteY9" fmla="*/ 3264394 h 3593113"/>
                <a:gd name="connsiteX10" fmla="*/ 184559 w 973985"/>
                <a:gd name="connsiteY10" fmla="*/ 3264394 h 3593113"/>
                <a:gd name="connsiteX11" fmla="*/ 0 w 973985"/>
                <a:gd name="connsiteY11" fmla="*/ 3108410 h 3593113"/>
                <a:gd name="connsiteX12" fmla="*/ 0 w 973985"/>
                <a:gd name="connsiteY12" fmla="*/ 2713558 h 3593113"/>
                <a:gd name="connsiteX13" fmla="*/ 0 w 973985"/>
                <a:gd name="connsiteY13" fmla="*/ 1887305 h 3593113"/>
                <a:gd name="connsiteX14" fmla="*/ 0 w 973985"/>
                <a:gd name="connsiteY14" fmla="*/ 1887305 h 3593113"/>
                <a:gd name="connsiteX0" fmla="*/ 0 w 983510"/>
                <a:gd name="connsiteY0" fmla="*/ 1963977 h 3669785"/>
                <a:gd name="connsiteX1" fmla="*/ 155987 w 983510"/>
                <a:gd name="connsiteY1" fmla="*/ 217025 h 3669785"/>
                <a:gd name="connsiteX2" fmla="*/ 827532 w 983510"/>
                <a:gd name="connsiteY2" fmla="*/ 178923 h 3669785"/>
                <a:gd name="connsiteX3" fmla="*/ 983510 w 983510"/>
                <a:gd name="connsiteY3" fmla="*/ 1992552 h 3669785"/>
                <a:gd name="connsiteX4" fmla="*/ 973985 w 983510"/>
                <a:gd name="connsiteY4" fmla="*/ 2790230 h 3669785"/>
                <a:gd name="connsiteX5" fmla="*/ 935885 w 983510"/>
                <a:gd name="connsiteY5" fmla="*/ 3185082 h 3669785"/>
                <a:gd name="connsiteX6" fmla="*/ 760851 w 983510"/>
                <a:gd name="connsiteY6" fmla="*/ 3360116 h 3669785"/>
                <a:gd name="connsiteX7" fmla="*/ 399477 w 983510"/>
                <a:gd name="connsiteY7" fmla="*/ 3312491 h 3669785"/>
                <a:gd name="connsiteX8" fmla="*/ 342735 w 983510"/>
                <a:gd name="connsiteY8" fmla="*/ 3669785 h 3669785"/>
                <a:gd name="connsiteX9" fmla="*/ 155981 w 983510"/>
                <a:gd name="connsiteY9" fmla="*/ 3341066 h 3669785"/>
                <a:gd name="connsiteX10" fmla="*/ 184559 w 983510"/>
                <a:gd name="connsiteY10" fmla="*/ 3341066 h 3669785"/>
                <a:gd name="connsiteX11" fmla="*/ 0 w 983510"/>
                <a:gd name="connsiteY11" fmla="*/ 3185082 h 3669785"/>
                <a:gd name="connsiteX12" fmla="*/ 0 w 983510"/>
                <a:gd name="connsiteY12" fmla="*/ 2790230 h 3669785"/>
                <a:gd name="connsiteX13" fmla="*/ 0 w 983510"/>
                <a:gd name="connsiteY13" fmla="*/ 1963977 h 3669785"/>
                <a:gd name="connsiteX14" fmla="*/ 0 w 983510"/>
                <a:gd name="connsiteY14" fmla="*/ 1963977 h 3669785"/>
                <a:gd name="connsiteX0" fmla="*/ 0 w 983510"/>
                <a:gd name="connsiteY0" fmla="*/ 1876100 h 3581908"/>
                <a:gd name="connsiteX1" fmla="*/ 155987 w 983510"/>
                <a:gd name="connsiteY1" fmla="*/ 129148 h 3581908"/>
                <a:gd name="connsiteX2" fmla="*/ 827532 w 983510"/>
                <a:gd name="connsiteY2" fmla="*/ 91046 h 3581908"/>
                <a:gd name="connsiteX3" fmla="*/ 983510 w 983510"/>
                <a:gd name="connsiteY3" fmla="*/ 1904675 h 3581908"/>
                <a:gd name="connsiteX4" fmla="*/ 973985 w 983510"/>
                <a:gd name="connsiteY4" fmla="*/ 2702353 h 3581908"/>
                <a:gd name="connsiteX5" fmla="*/ 935885 w 983510"/>
                <a:gd name="connsiteY5" fmla="*/ 3097205 h 3581908"/>
                <a:gd name="connsiteX6" fmla="*/ 760851 w 983510"/>
                <a:gd name="connsiteY6" fmla="*/ 3272239 h 3581908"/>
                <a:gd name="connsiteX7" fmla="*/ 399477 w 983510"/>
                <a:gd name="connsiteY7" fmla="*/ 3224614 h 3581908"/>
                <a:gd name="connsiteX8" fmla="*/ 342735 w 983510"/>
                <a:gd name="connsiteY8" fmla="*/ 3581908 h 3581908"/>
                <a:gd name="connsiteX9" fmla="*/ 155981 w 983510"/>
                <a:gd name="connsiteY9" fmla="*/ 3253189 h 3581908"/>
                <a:gd name="connsiteX10" fmla="*/ 184559 w 983510"/>
                <a:gd name="connsiteY10" fmla="*/ 3253189 h 3581908"/>
                <a:gd name="connsiteX11" fmla="*/ 0 w 983510"/>
                <a:gd name="connsiteY11" fmla="*/ 3097205 h 3581908"/>
                <a:gd name="connsiteX12" fmla="*/ 0 w 983510"/>
                <a:gd name="connsiteY12" fmla="*/ 2702353 h 3581908"/>
                <a:gd name="connsiteX13" fmla="*/ 0 w 983510"/>
                <a:gd name="connsiteY13" fmla="*/ 1876100 h 3581908"/>
                <a:gd name="connsiteX14" fmla="*/ 0 w 983510"/>
                <a:gd name="connsiteY14" fmla="*/ 1876100 h 3581908"/>
                <a:gd name="connsiteX0" fmla="*/ 0 w 983510"/>
                <a:gd name="connsiteY0" fmla="*/ 1823329 h 3529137"/>
                <a:gd name="connsiteX1" fmla="*/ 155987 w 983510"/>
                <a:gd name="connsiteY1" fmla="*/ 76377 h 3529137"/>
                <a:gd name="connsiteX2" fmla="*/ 827532 w 983510"/>
                <a:gd name="connsiteY2" fmla="*/ 38275 h 3529137"/>
                <a:gd name="connsiteX3" fmla="*/ 983510 w 983510"/>
                <a:gd name="connsiteY3" fmla="*/ 1851904 h 3529137"/>
                <a:gd name="connsiteX4" fmla="*/ 973985 w 983510"/>
                <a:gd name="connsiteY4" fmla="*/ 2649582 h 3529137"/>
                <a:gd name="connsiteX5" fmla="*/ 935885 w 983510"/>
                <a:gd name="connsiteY5" fmla="*/ 3044434 h 3529137"/>
                <a:gd name="connsiteX6" fmla="*/ 760851 w 983510"/>
                <a:gd name="connsiteY6" fmla="*/ 3219468 h 3529137"/>
                <a:gd name="connsiteX7" fmla="*/ 399477 w 983510"/>
                <a:gd name="connsiteY7" fmla="*/ 3171843 h 3529137"/>
                <a:gd name="connsiteX8" fmla="*/ 342735 w 983510"/>
                <a:gd name="connsiteY8" fmla="*/ 3529137 h 3529137"/>
                <a:gd name="connsiteX9" fmla="*/ 155981 w 983510"/>
                <a:gd name="connsiteY9" fmla="*/ 3200418 h 3529137"/>
                <a:gd name="connsiteX10" fmla="*/ 184559 w 983510"/>
                <a:gd name="connsiteY10" fmla="*/ 3200418 h 3529137"/>
                <a:gd name="connsiteX11" fmla="*/ 0 w 983510"/>
                <a:gd name="connsiteY11" fmla="*/ 3044434 h 3529137"/>
                <a:gd name="connsiteX12" fmla="*/ 0 w 983510"/>
                <a:gd name="connsiteY12" fmla="*/ 2649582 h 3529137"/>
                <a:gd name="connsiteX13" fmla="*/ 0 w 983510"/>
                <a:gd name="connsiteY13" fmla="*/ 1823329 h 3529137"/>
                <a:gd name="connsiteX14" fmla="*/ 0 w 983510"/>
                <a:gd name="connsiteY14" fmla="*/ 1823329 h 3529137"/>
                <a:gd name="connsiteX0" fmla="*/ 0 w 983510"/>
                <a:gd name="connsiteY0" fmla="*/ 1823329 h 3529137"/>
                <a:gd name="connsiteX1" fmla="*/ 155987 w 983510"/>
                <a:gd name="connsiteY1" fmla="*/ 76377 h 3529137"/>
                <a:gd name="connsiteX2" fmla="*/ 827532 w 983510"/>
                <a:gd name="connsiteY2" fmla="*/ 38275 h 3529137"/>
                <a:gd name="connsiteX3" fmla="*/ 983510 w 983510"/>
                <a:gd name="connsiteY3" fmla="*/ 1851904 h 3529137"/>
                <a:gd name="connsiteX4" fmla="*/ 973985 w 983510"/>
                <a:gd name="connsiteY4" fmla="*/ 2649582 h 3529137"/>
                <a:gd name="connsiteX5" fmla="*/ 935885 w 983510"/>
                <a:gd name="connsiteY5" fmla="*/ 3044434 h 3529137"/>
                <a:gd name="connsiteX6" fmla="*/ 760851 w 983510"/>
                <a:gd name="connsiteY6" fmla="*/ 3219468 h 3529137"/>
                <a:gd name="connsiteX7" fmla="*/ 399477 w 983510"/>
                <a:gd name="connsiteY7" fmla="*/ 3171843 h 3529137"/>
                <a:gd name="connsiteX8" fmla="*/ 342735 w 983510"/>
                <a:gd name="connsiteY8" fmla="*/ 3529137 h 3529137"/>
                <a:gd name="connsiteX9" fmla="*/ 155981 w 983510"/>
                <a:gd name="connsiteY9" fmla="*/ 3200418 h 3529137"/>
                <a:gd name="connsiteX10" fmla="*/ 184559 w 983510"/>
                <a:gd name="connsiteY10" fmla="*/ 3200418 h 3529137"/>
                <a:gd name="connsiteX11" fmla="*/ 0 w 983510"/>
                <a:gd name="connsiteY11" fmla="*/ 3044434 h 3529137"/>
                <a:gd name="connsiteX12" fmla="*/ 0 w 983510"/>
                <a:gd name="connsiteY12" fmla="*/ 2649582 h 3529137"/>
                <a:gd name="connsiteX13" fmla="*/ 0 w 983510"/>
                <a:gd name="connsiteY13" fmla="*/ 1823329 h 3529137"/>
                <a:gd name="connsiteX14" fmla="*/ 0 w 983510"/>
                <a:gd name="connsiteY14" fmla="*/ 1823329 h 3529137"/>
                <a:gd name="connsiteX0" fmla="*/ 0 w 983510"/>
                <a:gd name="connsiteY0" fmla="*/ 1823329 h 3465501"/>
                <a:gd name="connsiteX1" fmla="*/ 155987 w 983510"/>
                <a:gd name="connsiteY1" fmla="*/ 76377 h 3465501"/>
                <a:gd name="connsiteX2" fmla="*/ 827532 w 983510"/>
                <a:gd name="connsiteY2" fmla="*/ 38275 h 3465501"/>
                <a:gd name="connsiteX3" fmla="*/ 983510 w 983510"/>
                <a:gd name="connsiteY3" fmla="*/ 1851904 h 3465501"/>
                <a:gd name="connsiteX4" fmla="*/ 973985 w 983510"/>
                <a:gd name="connsiteY4" fmla="*/ 2649582 h 3465501"/>
                <a:gd name="connsiteX5" fmla="*/ 935885 w 983510"/>
                <a:gd name="connsiteY5" fmla="*/ 3044434 h 3465501"/>
                <a:gd name="connsiteX6" fmla="*/ 760851 w 983510"/>
                <a:gd name="connsiteY6" fmla="*/ 3219468 h 3465501"/>
                <a:gd name="connsiteX7" fmla="*/ 399477 w 983510"/>
                <a:gd name="connsiteY7" fmla="*/ 3171843 h 3465501"/>
                <a:gd name="connsiteX8" fmla="*/ 342735 w 983510"/>
                <a:gd name="connsiteY8" fmla="*/ 3465501 h 3465501"/>
                <a:gd name="connsiteX9" fmla="*/ 155981 w 983510"/>
                <a:gd name="connsiteY9" fmla="*/ 3200418 h 3465501"/>
                <a:gd name="connsiteX10" fmla="*/ 184559 w 983510"/>
                <a:gd name="connsiteY10" fmla="*/ 3200418 h 3465501"/>
                <a:gd name="connsiteX11" fmla="*/ 0 w 983510"/>
                <a:gd name="connsiteY11" fmla="*/ 3044434 h 3465501"/>
                <a:gd name="connsiteX12" fmla="*/ 0 w 983510"/>
                <a:gd name="connsiteY12" fmla="*/ 2649582 h 3465501"/>
                <a:gd name="connsiteX13" fmla="*/ 0 w 983510"/>
                <a:gd name="connsiteY13" fmla="*/ 1823329 h 3465501"/>
                <a:gd name="connsiteX14" fmla="*/ 0 w 983510"/>
                <a:gd name="connsiteY14" fmla="*/ 1823329 h 34655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83510" h="3465501">
                  <a:moveTo>
                    <a:pt x="0" y="1823329"/>
                  </a:moveTo>
                  <a:cubicBezTo>
                    <a:pt x="25998" y="1532170"/>
                    <a:pt x="-985" y="154811"/>
                    <a:pt x="155987" y="76377"/>
                  </a:cubicBezTo>
                  <a:cubicBezTo>
                    <a:pt x="312959" y="-2057"/>
                    <a:pt x="632464" y="-29045"/>
                    <a:pt x="827532" y="38275"/>
                  </a:cubicBezTo>
                  <a:cubicBezTo>
                    <a:pt x="1022600" y="105595"/>
                    <a:pt x="957513" y="1530583"/>
                    <a:pt x="983510" y="1851904"/>
                  </a:cubicBezTo>
                  <a:lnTo>
                    <a:pt x="973985" y="2649582"/>
                  </a:lnTo>
                  <a:lnTo>
                    <a:pt x="935885" y="3044434"/>
                  </a:lnTo>
                  <a:cubicBezTo>
                    <a:pt x="935885" y="3130582"/>
                    <a:pt x="904149" y="3219468"/>
                    <a:pt x="760851" y="3219468"/>
                  </a:cubicBezTo>
                  <a:lnTo>
                    <a:pt x="399477" y="3171843"/>
                  </a:lnTo>
                  <a:lnTo>
                    <a:pt x="342735" y="3465501"/>
                  </a:lnTo>
                  <a:cubicBezTo>
                    <a:pt x="232861" y="3327353"/>
                    <a:pt x="218232" y="3309991"/>
                    <a:pt x="155981" y="3200418"/>
                  </a:cubicBezTo>
                  <a:lnTo>
                    <a:pt x="184559" y="3200418"/>
                  </a:lnTo>
                  <a:cubicBezTo>
                    <a:pt x="98411" y="3200418"/>
                    <a:pt x="0" y="3130582"/>
                    <a:pt x="0" y="3044434"/>
                  </a:cubicBezTo>
                  <a:lnTo>
                    <a:pt x="0" y="2649582"/>
                  </a:lnTo>
                  <a:lnTo>
                    <a:pt x="0" y="1823329"/>
                  </a:lnTo>
                  <a:lnTo>
                    <a:pt x="0" y="1823329"/>
                  </a:lnTo>
                  <a:close/>
                </a:path>
              </a:pathLst>
            </a:custGeom>
            <a:solidFill>
              <a:schemeClr val="bg1"/>
            </a:solidFill>
            <a:ln w="28575">
              <a:solidFill>
                <a:schemeClr val="bg1">
                  <a:lumMod val="75000"/>
                </a:schemeClr>
              </a:solidFill>
            </a:ln>
            <a:effectLst>
              <a:outerShdw blurRad="38100" dist="381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p>
          </p:txBody>
        </p:sp>
        <p:sp>
          <p:nvSpPr>
            <p:cNvPr id="38" name="矩形 37">
              <a:extLst>
                <a:ext uri="{FF2B5EF4-FFF2-40B4-BE49-F238E27FC236}">
                  <a16:creationId xmlns:a16="http://schemas.microsoft.com/office/drawing/2014/main" xmlns="" id="{4305E95A-0F17-441D-950A-B67505729A81}"/>
                </a:ext>
              </a:extLst>
            </p:cNvPr>
            <p:cNvSpPr/>
            <p:nvPr/>
          </p:nvSpPr>
          <p:spPr>
            <a:xfrm>
              <a:off x="6177644" y="2381561"/>
              <a:ext cx="3864429" cy="609398"/>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400" dirty="0">
                  <a:solidFill>
                    <a:schemeClr val="tx1">
                      <a:lumMod val="75000"/>
                      <a:lumOff val="25000"/>
                    </a:schemeClr>
                  </a:solidFill>
                  <a:latin typeface="方正卡通简体" panose="03000509000000000000" pitchFamily="65" charset="-122"/>
                  <a:ea typeface="方正卡通简体" panose="03000509000000000000" pitchFamily="65" charset="-122"/>
                </a:rPr>
                <a:t>用户可以在投影仪或者计算机上进行演示也可以将演示文稿打印出来制作成</a:t>
              </a:r>
              <a:r>
                <a:rPr lang="zh-CN" altLang="en-US" sz="1400" dirty="0" smtClean="0">
                  <a:solidFill>
                    <a:schemeClr val="tx1">
                      <a:lumMod val="75000"/>
                      <a:lumOff val="25000"/>
                    </a:schemeClr>
                  </a:solidFill>
                  <a:latin typeface="方正卡通简体" panose="03000509000000000000" pitchFamily="65" charset="-122"/>
                  <a:ea typeface="方正卡通简体" panose="03000509000000000000" pitchFamily="65" charset="-122"/>
                </a:rPr>
                <a:t>胶片</a:t>
              </a:r>
              <a:endParaRPr lang="zh-CN" altLang="en-US" sz="1400" dirty="0">
                <a:solidFill>
                  <a:schemeClr val="tx1">
                    <a:lumMod val="75000"/>
                    <a:lumOff val="25000"/>
                  </a:schemeClr>
                </a:solidFill>
                <a:latin typeface="方正卡通简体" panose="03000509000000000000" pitchFamily="65" charset="-122"/>
                <a:ea typeface="方正卡通简体" panose="03000509000000000000" pitchFamily="65" charset="-122"/>
              </a:endParaRPr>
            </a:p>
          </p:txBody>
        </p:sp>
      </p:grpSp>
      <p:sp>
        <p:nvSpPr>
          <p:cNvPr id="39" name="椭圆 38"/>
          <p:cNvSpPr/>
          <p:nvPr/>
        </p:nvSpPr>
        <p:spPr>
          <a:xfrm>
            <a:off x="4196444" y="5094515"/>
            <a:ext cx="1061357" cy="1061357"/>
          </a:xfrm>
          <a:prstGeom prst="ellipse">
            <a:avLst/>
          </a:prstGeom>
          <a:blipFill dpi="0" rotWithShape="1">
            <a:blip r:embed="rId5" cstate="print">
              <a:extLst>
                <a:ext uri="{28A0092B-C50C-407E-A947-70E740481C1C}">
                  <a14:useLocalDpi xmlns:a14="http://schemas.microsoft.com/office/drawing/2010/main" xmlns="" val="0"/>
                </a:ext>
              </a:extLst>
            </a:blip>
            <a:srcRect/>
            <a:stretch>
              <a:fillRect l="-24942" r="-24942"/>
            </a:stretch>
          </a:blipFill>
          <a:ln>
            <a:solidFill>
              <a:srgbClr val="FF900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5" name="图片 4"/>
          <p:cNvPicPr>
            <a:picLocks noChangeAspect="1"/>
          </p:cNvPicPr>
          <p:nvPr/>
        </p:nvPicPr>
        <p:blipFill>
          <a:blip r:embed="rId6" cstate="print">
            <a:extLst>
              <a:ext uri="{28A0092B-C50C-407E-A947-70E740481C1C}">
                <a14:useLocalDpi xmlns:a14="http://schemas.microsoft.com/office/drawing/2010/main" xmlns="" val="0"/>
              </a:ext>
            </a:extLst>
          </a:blip>
          <a:stretch>
            <a:fillRect/>
          </a:stretch>
        </p:blipFill>
        <p:spPr>
          <a:xfrm>
            <a:off x="715854" y="1567542"/>
            <a:ext cx="2939067" cy="5159829"/>
          </a:xfrm>
          <a:prstGeom prst="rect">
            <a:avLst/>
          </a:prstGeom>
        </p:spPr>
      </p:pic>
    </p:spTree>
    <p:extLst>
      <p:ext uri="{BB962C8B-B14F-4D97-AF65-F5344CB8AC3E}">
        <p14:creationId xmlns:p14="http://schemas.microsoft.com/office/powerpoint/2010/main" xmlns="" val="411312030"/>
      </p:ext>
    </p:extLst>
  </p:cSld>
  <p:clrMapOvr>
    <a:masterClrMapping/>
  </p:clrMapOvr>
  <mc:AlternateContent xmlns:mc="http://schemas.openxmlformats.org/markup-compatibility/2006">
    <mc:Choice xmlns:p14="http://schemas.microsoft.com/office/powerpoint/2010/main" xmlns="" Requires="p14">
      <p:transition spd="slow" p14:dur="1500" advClick="0" advTm="5000">
        <p:random/>
      </p:transition>
    </mc:Choice>
    <mc:Fallback>
      <p:transition spd="slow" advClick="0" advTm="5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par>
                                <p:cTn id="10" presetID="2" presetClass="entr" presetSubtype="4" fill="hold" nodeType="withEffect">
                                  <p:stCondLst>
                                    <p:cond delay="500"/>
                                  </p:stCondLst>
                                  <p:childTnLst>
                                    <p:set>
                                      <p:cBhvr>
                                        <p:cTn id="11" dur="1" fill="hold">
                                          <p:stCondLst>
                                            <p:cond delay="0"/>
                                          </p:stCondLst>
                                        </p:cTn>
                                        <p:tgtEl>
                                          <p:spTgt spid="4"/>
                                        </p:tgtEl>
                                        <p:attrNameLst>
                                          <p:attrName>style.visibility</p:attrName>
                                        </p:attrNameLst>
                                      </p:cBhvr>
                                      <p:to>
                                        <p:strVal val="visible"/>
                                      </p:to>
                                    </p:set>
                                    <p:anim calcmode="lin" valueType="num">
                                      <p:cBhvr additive="base">
                                        <p:cTn id="12" dur="500" fill="hold"/>
                                        <p:tgtEl>
                                          <p:spTgt spid="4"/>
                                        </p:tgtEl>
                                        <p:attrNameLst>
                                          <p:attrName>ppt_x</p:attrName>
                                        </p:attrNameLst>
                                      </p:cBhvr>
                                      <p:tavLst>
                                        <p:tav tm="0">
                                          <p:val>
                                            <p:strVal val="#ppt_x"/>
                                          </p:val>
                                        </p:tav>
                                        <p:tav tm="100000">
                                          <p:val>
                                            <p:strVal val="#ppt_x"/>
                                          </p:val>
                                        </p:tav>
                                      </p:tavLst>
                                    </p:anim>
                                    <p:anim calcmode="lin" valueType="num">
                                      <p:cBhvr additive="base">
                                        <p:cTn id="13" dur="500" fill="hold"/>
                                        <p:tgtEl>
                                          <p:spTgt spid="4"/>
                                        </p:tgtEl>
                                        <p:attrNameLst>
                                          <p:attrName>ppt_y</p:attrName>
                                        </p:attrNameLst>
                                      </p:cBhvr>
                                      <p:tavLst>
                                        <p:tav tm="0">
                                          <p:val>
                                            <p:strVal val="1+#ppt_h/2"/>
                                          </p:val>
                                        </p:tav>
                                        <p:tav tm="100000">
                                          <p:val>
                                            <p:strVal val="#ppt_y"/>
                                          </p:val>
                                        </p:tav>
                                      </p:tavLst>
                                    </p:anim>
                                  </p:childTnLst>
                                </p:cTn>
                              </p:par>
                              <p:par>
                                <p:cTn id="14" presetID="2" presetClass="entr" presetSubtype="4" fill="hold" grpId="0" nodeType="withEffect">
                                  <p:stCondLst>
                                    <p:cond delay="500"/>
                                  </p:stCondLst>
                                  <p:childTnLst>
                                    <p:set>
                                      <p:cBhvr>
                                        <p:cTn id="15" dur="1" fill="hold">
                                          <p:stCondLst>
                                            <p:cond delay="0"/>
                                          </p:stCondLst>
                                        </p:cTn>
                                        <p:tgtEl>
                                          <p:spTgt spid="3"/>
                                        </p:tgtEl>
                                        <p:attrNameLst>
                                          <p:attrName>style.visibility</p:attrName>
                                        </p:attrNameLst>
                                      </p:cBhvr>
                                      <p:to>
                                        <p:strVal val="visible"/>
                                      </p:to>
                                    </p:set>
                                    <p:anim calcmode="lin" valueType="num">
                                      <p:cBhvr additive="base">
                                        <p:cTn id="16" dur="500" fill="hold"/>
                                        <p:tgtEl>
                                          <p:spTgt spid="3"/>
                                        </p:tgtEl>
                                        <p:attrNameLst>
                                          <p:attrName>ppt_x</p:attrName>
                                        </p:attrNameLst>
                                      </p:cBhvr>
                                      <p:tavLst>
                                        <p:tav tm="0">
                                          <p:val>
                                            <p:strVal val="#ppt_x"/>
                                          </p:val>
                                        </p:tav>
                                        <p:tav tm="100000">
                                          <p:val>
                                            <p:strVal val="#ppt_x"/>
                                          </p:val>
                                        </p:tav>
                                      </p:tavLst>
                                    </p:anim>
                                    <p:anim calcmode="lin" valueType="num">
                                      <p:cBhvr additive="base">
                                        <p:cTn id="17" dur="500" fill="hold"/>
                                        <p:tgtEl>
                                          <p:spTgt spid="3"/>
                                        </p:tgtEl>
                                        <p:attrNameLst>
                                          <p:attrName>ppt_y</p:attrName>
                                        </p:attrNameLst>
                                      </p:cBhvr>
                                      <p:tavLst>
                                        <p:tav tm="0">
                                          <p:val>
                                            <p:strVal val="1+#ppt_h/2"/>
                                          </p:val>
                                        </p:tav>
                                        <p:tav tm="100000">
                                          <p:val>
                                            <p:strVal val="#ppt_y"/>
                                          </p:val>
                                        </p:tav>
                                      </p:tavLst>
                                    </p:anim>
                                  </p:childTnLst>
                                </p:cTn>
                              </p:par>
                              <p:par>
                                <p:cTn id="18" presetID="2" presetClass="entr" presetSubtype="4" fill="hold" grpId="0" nodeType="withEffect">
                                  <p:stCondLst>
                                    <p:cond delay="750"/>
                                  </p:stCondLst>
                                  <p:childTnLst>
                                    <p:set>
                                      <p:cBhvr>
                                        <p:cTn id="19" dur="1" fill="hold">
                                          <p:stCondLst>
                                            <p:cond delay="0"/>
                                          </p:stCondLst>
                                        </p:cTn>
                                        <p:tgtEl>
                                          <p:spTgt spid="35"/>
                                        </p:tgtEl>
                                        <p:attrNameLst>
                                          <p:attrName>style.visibility</p:attrName>
                                        </p:attrNameLst>
                                      </p:cBhvr>
                                      <p:to>
                                        <p:strVal val="visible"/>
                                      </p:to>
                                    </p:set>
                                    <p:anim calcmode="lin" valueType="num">
                                      <p:cBhvr additive="base">
                                        <p:cTn id="20" dur="500" fill="hold"/>
                                        <p:tgtEl>
                                          <p:spTgt spid="35"/>
                                        </p:tgtEl>
                                        <p:attrNameLst>
                                          <p:attrName>ppt_x</p:attrName>
                                        </p:attrNameLst>
                                      </p:cBhvr>
                                      <p:tavLst>
                                        <p:tav tm="0">
                                          <p:val>
                                            <p:strVal val="#ppt_x"/>
                                          </p:val>
                                        </p:tav>
                                        <p:tav tm="100000">
                                          <p:val>
                                            <p:strVal val="#ppt_x"/>
                                          </p:val>
                                        </p:tav>
                                      </p:tavLst>
                                    </p:anim>
                                    <p:anim calcmode="lin" valueType="num">
                                      <p:cBhvr additive="base">
                                        <p:cTn id="21" dur="500" fill="hold"/>
                                        <p:tgtEl>
                                          <p:spTgt spid="35"/>
                                        </p:tgtEl>
                                        <p:attrNameLst>
                                          <p:attrName>ppt_y</p:attrName>
                                        </p:attrNameLst>
                                      </p:cBhvr>
                                      <p:tavLst>
                                        <p:tav tm="0">
                                          <p:val>
                                            <p:strVal val="1+#ppt_h/2"/>
                                          </p:val>
                                        </p:tav>
                                        <p:tav tm="100000">
                                          <p:val>
                                            <p:strVal val="#ppt_y"/>
                                          </p:val>
                                        </p:tav>
                                      </p:tavLst>
                                    </p:anim>
                                  </p:childTnLst>
                                </p:cTn>
                              </p:par>
                              <p:par>
                                <p:cTn id="22" presetID="2" presetClass="entr" presetSubtype="4" fill="hold" nodeType="withEffect">
                                  <p:stCondLst>
                                    <p:cond delay="750"/>
                                  </p:stCondLst>
                                  <p:childTnLst>
                                    <p:set>
                                      <p:cBhvr>
                                        <p:cTn id="23" dur="1" fill="hold">
                                          <p:stCondLst>
                                            <p:cond delay="0"/>
                                          </p:stCondLst>
                                        </p:cTn>
                                        <p:tgtEl>
                                          <p:spTgt spid="32"/>
                                        </p:tgtEl>
                                        <p:attrNameLst>
                                          <p:attrName>style.visibility</p:attrName>
                                        </p:attrNameLst>
                                      </p:cBhvr>
                                      <p:to>
                                        <p:strVal val="visible"/>
                                      </p:to>
                                    </p:set>
                                    <p:anim calcmode="lin" valueType="num">
                                      <p:cBhvr additive="base">
                                        <p:cTn id="24" dur="500" fill="hold"/>
                                        <p:tgtEl>
                                          <p:spTgt spid="32"/>
                                        </p:tgtEl>
                                        <p:attrNameLst>
                                          <p:attrName>ppt_x</p:attrName>
                                        </p:attrNameLst>
                                      </p:cBhvr>
                                      <p:tavLst>
                                        <p:tav tm="0">
                                          <p:val>
                                            <p:strVal val="#ppt_x"/>
                                          </p:val>
                                        </p:tav>
                                        <p:tav tm="100000">
                                          <p:val>
                                            <p:strVal val="#ppt_x"/>
                                          </p:val>
                                        </p:tav>
                                      </p:tavLst>
                                    </p:anim>
                                    <p:anim calcmode="lin" valueType="num">
                                      <p:cBhvr additive="base">
                                        <p:cTn id="25" dur="500" fill="hold"/>
                                        <p:tgtEl>
                                          <p:spTgt spid="32"/>
                                        </p:tgtEl>
                                        <p:attrNameLst>
                                          <p:attrName>ppt_y</p:attrName>
                                        </p:attrNameLst>
                                      </p:cBhvr>
                                      <p:tavLst>
                                        <p:tav tm="0">
                                          <p:val>
                                            <p:strVal val="1+#ppt_h/2"/>
                                          </p:val>
                                        </p:tav>
                                        <p:tav tm="100000">
                                          <p:val>
                                            <p:strVal val="#ppt_y"/>
                                          </p:val>
                                        </p:tav>
                                      </p:tavLst>
                                    </p:anim>
                                  </p:childTnLst>
                                </p:cTn>
                              </p:par>
                              <p:par>
                                <p:cTn id="26" presetID="2" presetClass="entr" presetSubtype="4" fill="hold" grpId="0" nodeType="withEffect">
                                  <p:stCondLst>
                                    <p:cond delay="1000"/>
                                  </p:stCondLst>
                                  <p:childTnLst>
                                    <p:set>
                                      <p:cBhvr>
                                        <p:cTn id="27" dur="1" fill="hold">
                                          <p:stCondLst>
                                            <p:cond delay="0"/>
                                          </p:stCondLst>
                                        </p:cTn>
                                        <p:tgtEl>
                                          <p:spTgt spid="39"/>
                                        </p:tgtEl>
                                        <p:attrNameLst>
                                          <p:attrName>style.visibility</p:attrName>
                                        </p:attrNameLst>
                                      </p:cBhvr>
                                      <p:to>
                                        <p:strVal val="visible"/>
                                      </p:to>
                                    </p:set>
                                    <p:anim calcmode="lin" valueType="num">
                                      <p:cBhvr additive="base">
                                        <p:cTn id="28" dur="500" fill="hold"/>
                                        <p:tgtEl>
                                          <p:spTgt spid="39"/>
                                        </p:tgtEl>
                                        <p:attrNameLst>
                                          <p:attrName>ppt_x</p:attrName>
                                        </p:attrNameLst>
                                      </p:cBhvr>
                                      <p:tavLst>
                                        <p:tav tm="0">
                                          <p:val>
                                            <p:strVal val="#ppt_x"/>
                                          </p:val>
                                        </p:tav>
                                        <p:tav tm="100000">
                                          <p:val>
                                            <p:strVal val="#ppt_x"/>
                                          </p:val>
                                        </p:tav>
                                      </p:tavLst>
                                    </p:anim>
                                    <p:anim calcmode="lin" valueType="num">
                                      <p:cBhvr additive="base">
                                        <p:cTn id="29" dur="500" fill="hold"/>
                                        <p:tgtEl>
                                          <p:spTgt spid="39"/>
                                        </p:tgtEl>
                                        <p:attrNameLst>
                                          <p:attrName>ppt_y</p:attrName>
                                        </p:attrNameLst>
                                      </p:cBhvr>
                                      <p:tavLst>
                                        <p:tav tm="0">
                                          <p:val>
                                            <p:strVal val="1+#ppt_h/2"/>
                                          </p:val>
                                        </p:tav>
                                        <p:tav tm="100000">
                                          <p:val>
                                            <p:strVal val="#ppt_y"/>
                                          </p:val>
                                        </p:tav>
                                      </p:tavLst>
                                    </p:anim>
                                  </p:childTnLst>
                                </p:cTn>
                              </p:par>
                              <p:par>
                                <p:cTn id="30" presetID="2" presetClass="entr" presetSubtype="4" fill="hold" nodeType="withEffect">
                                  <p:stCondLst>
                                    <p:cond delay="1000"/>
                                  </p:stCondLst>
                                  <p:childTnLst>
                                    <p:set>
                                      <p:cBhvr>
                                        <p:cTn id="31" dur="1" fill="hold">
                                          <p:stCondLst>
                                            <p:cond delay="0"/>
                                          </p:stCondLst>
                                        </p:cTn>
                                        <p:tgtEl>
                                          <p:spTgt spid="36"/>
                                        </p:tgtEl>
                                        <p:attrNameLst>
                                          <p:attrName>style.visibility</p:attrName>
                                        </p:attrNameLst>
                                      </p:cBhvr>
                                      <p:to>
                                        <p:strVal val="visible"/>
                                      </p:to>
                                    </p:set>
                                    <p:anim calcmode="lin" valueType="num">
                                      <p:cBhvr additive="base">
                                        <p:cTn id="32" dur="500" fill="hold"/>
                                        <p:tgtEl>
                                          <p:spTgt spid="36"/>
                                        </p:tgtEl>
                                        <p:attrNameLst>
                                          <p:attrName>ppt_x</p:attrName>
                                        </p:attrNameLst>
                                      </p:cBhvr>
                                      <p:tavLst>
                                        <p:tav tm="0">
                                          <p:val>
                                            <p:strVal val="#ppt_x"/>
                                          </p:val>
                                        </p:tav>
                                        <p:tav tm="100000">
                                          <p:val>
                                            <p:strVal val="#ppt_x"/>
                                          </p:val>
                                        </p:tav>
                                      </p:tavLst>
                                    </p:anim>
                                    <p:anim calcmode="lin" valueType="num">
                                      <p:cBhvr additive="base">
                                        <p:cTn id="33" dur="500" fill="hold"/>
                                        <p:tgtEl>
                                          <p:spTgt spid="3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35" grpId="0" animBg="1"/>
      <p:bldP spid="39"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图片 15"/>
          <p:cNvPicPr>
            <a:picLocks noChangeAspect="1"/>
          </p:cNvPicPr>
          <p:nvPr/>
        </p:nvPicPr>
        <p:blipFill>
          <a:blip r:embed="rId4" cstate="print"/>
          <a:srcRect t="21852"/>
          <a:stretch>
            <a:fillRect/>
          </a:stretch>
        </p:blipFill>
        <p:spPr>
          <a:xfrm>
            <a:off x="4038025" y="2600210"/>
            <a:ext cx="6151003" cy="3504791"/>
          </a:xfrm>
          <a:prstGeom prst="rect">
            <a:avLst/>
          </a:prstGeom>
          <a:noFill/>
          <a:ln w="9525">
            <a:noFill/>
          </a:ln>
        </p:spPr>
      </p:pic>
      <p:pic>
        <p:nvPicPr>
          <p:cNvPr id="5" name="图片 4"/>
          <p:cNvPicPr>
            <a:picLocks noChangeAspect="1"/>
          </p:cNvPicPr>
          <p:nvPr/>
        </p:nvPicPr>
        <p:blipFill>
          <a:blip r:embed="rId5" cstate="print">
            <a:extLst>
              <a:ext uri="{28A0092B-C50C-407E-A947-70E740481C1C}">
                <a14:useLocalDpi xmlns:a14="http://schemas.microsoft.com/office/drawing/2010/main" xmlns="" val="0"/>
              </a:ext>
            </a:extLst>
          </a:blip>
          <a:stretch>
            <a:fillRect/>
          </a:stretch>
        </p:blipFill>
        <p:spPr>
          <a:xfrm rot="20161372">
            <a:off x="1419434" y="2063685"/>
            <a:ext cx="2037483" cy="4577843"/>
          </a:xfrm>
          <a:prstGeom prst="rect">
            <a:avLst/>
          </a:prstGeom>
          <a:noFill/>
        </p:spPr>
      </p:pic>
      <p:sp>
        <p:nvSpPr>
          <p:cNvPr id="11" name="文本框 10"/>
          <p:cNvSpPr txBox="1"/>
          <p:nvPr/>
        </p:nvSpPr>
        <p:spPr>
          <a:xfrm>
            <a:off x="4640194" y="3204588"/>
            <a:ext cx="3404181" cy="706755"/>
          </a:xfrm>
          <a:prstGeom prst="rect">
            <a:avLst/>
          </a:prstGeom>
          <a:noFill/>
        </p:spPr>
        <p:txBody>
          <a:bodyPr wrap="square" rtlCol="0">
            <a:spAutoFit/>
          </a:bodyPr>
          <a:lstStyle/>
          <a:p>
            <a:r>
              <a:rPr lang="zh-CN" altLang="en-US" sz="4000" dirty="0">
                <a:solidFill>
                  <a:srgbClr val="ED6D34"/>
                </a:solidFill>
                <a:latin typeface="方正卡通简体" panose="03000509000000000000" pitchFamily="65" charset="-122"/>
                <a:ea typeface="方正卡通简体" panose="03000509000000000000" pitchFamily="65" charset="-122"/>
                <a:cs typeface="黑体-繁" panose="02000500000000000000" pitchFamily="2" charset="-122"/>
                <a:sym typeface="+mn-lt"/>
              </a:rPr>
              <a:t>学习活动</a:t>
            </a:r>
          </a:p>
        </p:txBody>
      </p:sp>
      <p:sp>
        <p:nvSpPr>
          <p:cNvPr id="7" name="PA_矩形 8"/>
          <p:cNvSpPr/>
          <p:nvPr>
            <p:custDataLst>
              <p:tags r:id="rId1"/>
            </p:custDataLst>
          </p:nvPr>
        </p:nvSpPr>
        <p:spPr>
          <a:xfrm>
            <a:off x="4640194" y="3966668"/>
            <a:ext cx="5256421" cy="1826141"/>
          </a:xfrm>
          <a:prstGeom prst="rect">
            <a:avLst/>
          </a:prstGeom>
          <a:noFill/>
          <a:ln w="9525">
            <a:noFill/>
          </a:ln>
        </p:spPr>
        <p:txBody>
          <a:bodyPr wrap="square">
            <a:spAutoFit/>
          </a:bodyPr>
          <a:lstStyle>
            <a:lvl1pPr marL="228600" indent="-228600" algn="l" rtl="0" fontAlgn="base">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fontAlgn="base">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fontAlgn="base">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fontAlgn="base">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fontAlgn="base">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stStyle>
          <a:p>
            <a:pPr marL="0" lvl="0" indent="0" defTabSz="1217930" eaLnBrk="1" hangingPunct="1">
              <a:lnSpc>
                <a:spcPct val="100000"/>
              </a:lnSpc>
              <a:buNone/>
            </a:pPr>
            <a:r>
              <a:rPr lang="zh-CN" altLang="en-US" sz="1600" dirty="0">
                <a:solidFill>
                  <a:schemeClr val="tx1">
                    <a:lumMod val="65000"/>
                    <a:lumOff val="35000"/>
                  </a:schemeClr>
                </a:solidFill>
                <a:latin typeface="方正卡通简体" panose="03000509000000000000" pitchFamily="65" charset="-122"/>
                <a:ea typeface="方正卡通简体" panose="03000509000000000000" pitchFamily="65" charset="-122"/>
              </a:rPr>
              <a:t>单击此处添加段落文本单击此处添加段落文本单击此处添加段落文本单击此处添加段落文本单击此处添加段落文本单击此处添加段落</a:t>
            </a:r>
            <a:r>
              <a:rPr lang="zh-CN" altLang="en-US" sz="1600" dirty="0" smtClean="0">
                <a:solidFill>
                  <a:schemeClr val="tx1">
                    <a:lumMod val="65000"/>
                    <a:lumOff val="35000"/>
                  </a:schemeClr>
                </a:solidFill>
                <a:latin typeface="方正卡通简体" panose="03000509000000000000" pitchFamily="65" charset="-122"/>
                <a:ea typeface="方正卡通简体" panose="03000509000000000000" pitchFamily="65" charset="-122"/>
              </a:rPr>
              <a:t>文本</a:t>
            </a:r>
            <a:endParaRPr lang="en-US" altLang="zh-CN" sz="1600" dirty="0" smtClean="0">
              <a:solidFill>
                <a:schemeClr val="tx1">
                  <a:lumMod val="65000"/>
                  <a:lumOff val="35000"/>
                </a:schemeClr>
              </a:solidFill>
              <a:latin typeface="方正卡通简体" panose="03000509000000000000" pitchFamily="65" charset="-122"/>
              <a:ea typeface="方正卡通简体" panose="03000509000000000000" pitchFamily="65" charset="-122"/>
            </a:endParaRPr>
          </a:p>
          <a:p>
            <a:pPr marL="0" indent="0" defTabSz="1217930">
              <a:lnSpc>
                <a:spcPct val="100000"/>
              </a:lnSpc>
              <a:buNone/>
            </a:pPr>
            <a:r>
              <a:rPr lang="zh-CN" altLang="en-US" sz="1600" dirty="0">
                <a:solidFill>
                  <a:schemeClr val="tx1">
                    <a:lumMod val="65000"/>
                    <a:lumOff val="35000"/>
                  </a:schemeClr>
                </a:solidFill>
                <a:latin typeface="方正卡通简体" panose="03000509000000000000" pitchFamily="65" charset="-122"/>
                <a:ea typeface="方正卡通简体" panose="03000509000000000000" pitchFamily="65" charset="-122"/>
              </a:rPr>
              <a:t>单击此处添加段落文本单击此处添加段落文本单击此处添加段落文本单击此处添加段落文本单击此处</a:t>
            </a:r>
            <a:r>
              <a:rPr lang="zh-CN" altLang="en-US" sz="1600" dirty="0" smtClean="0">
                <a:solidFill>
                  <a:schemeClr val="tx1">
                    <a:lumMod val="65000"/>
                    <a:lumOff val="35000"/>
                  </a:schemeClr>
                </a:solidFill>
                <a:latin typeface="方正卡通简体" panose="03000509000000000000" pitchFamily="65" charset="-122"/>
                <a:ea typeface="方正卡通简体" panose="03000509000000000000" pitchFamily="65" charset="-122"/>
              </a:rPr>
              <a:t>添加</a:t>
            </a:r>
            <a:endParaRPr lang="zh-CN" altLang="en-US" sz="1600" dirty="0">
              <a:solidFill>
                <a:schemeClr val="tx1">
                  <a:lumMod val="65000"/>
                  <a:lumOff val="35000"/>
                </a:schemeClr>
              </a:solidFill>
              <a:latin typeface="方正卡通简体" panose="03000509000000000000" pitchFamily="65" charset="-122"/>
              <a:ea typeface="方正卡通简体" panose="03000509000000000000" pitchFamily="65" charset="-122"/>
            </a:endParaRPr>
          </a:p>
          <a:p>
            <a:pPr marL="0" lvl="0" indent="0" defTabSz="1217930" eaLnBrk="1" hangingPunct="1">
              <a:lnSpc>
                <a:spcPct val="100000"/>
              </a:lnSpc>
              <a:buNone/>
            </a:pPr>
            <a:endParaRPr lang="zh-CN" altLang="en-US" sz="1600" dirty="0">
              <a:solidFill>
                <a:schemeClr val="tx1">
                  <a:lumMod val="65000"/>
                  <a:lumOff val="35000"/>
                </a:schemeClr>
              </a:solidFill>
              <a:latin typeface="方正卡通简体" panose="03000509000000000000" pitchFamily="65" charset="-122"/>
              <a:ea typeface="方正卡通简体" panose="03000509000000000000" pitchFamily="65" charset="-122"/>
            </a:endParaRPr>
          </a:p>
        </p:txBody>
      </p:sp>
    </p:spTree>
    <p:extLst>
      <p:ext uri="{BB962C8B-B14F-4D97-AF65-F5344CB8AC3E}">
        <p14:creationId xmlns:p14="http://schemas.microsoft.com/office/powerpoint/2010/main" xmlns="" val="1238223368"/>
      </p:ext>
    </p:extLst>
  </p:cSld>
  <p:clrMapOvr>
    <a:masterClrMapping/>
  </p:clrMapOvr>
  <mc:AlternateContent xmlns:mc="http://schemas.openxmlformats.org/markup-compatibility/2006">
    <mc:Choice xmlns:p14="http://schemas.microsoft.com/office/powerpoint/2010/main" xmlns="" Requires="p14">
      <p:transition spd="slow" p14:dur="1500" advClick="0" advTm="2000">
        <p:random/>
      </p:transition>
    </mc:Choice>
    <mc:Fallback>
      <p:transition spd="slow" advClick="0" advTm="2000">
        <p:random/>
      </p:transition>
    </mc:Fallback>
  </mc:AlternateContent>
  <p:timing>
    <p:tnLst>
      <p:par>
        <p:cTn id="1" dur="indefinite" restart="never" fill="hold" nodeType="tmRoot">
          <p:childTnLst>
            <p:seq concurrent="1" nextAc="seek">
              <p:cTn id="2" dur="indefinite" fill="hold"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1000" fill="hold"/>
                                        <p:tgtEl>
                                          <p:spTgt spid="5"/>
                                        </p:tgtEl>
                                        <p:attrNameLst>
                                          <p:attrName>ppt_w</p:attrName>
                                        </p:attrNameLst>
                                      </p:cBhvr>
                                      <p:tavLst>
                                        <p:tav tm="0">
                                          <p:val>
                                            <p:strVal val="#ppt_w*0.70"/>
                                          </p:val>
                                        </p:tav>
                                        <p:tav tm="100000">
                                          <p:val>
                                            <p:strVal val="#ppt_w"/>
                                          </p:val>
                                        </p:tav>
                                      </p:tavLst>
                                    </p:anim>
                                    <p:anim calcmode="lin" valueType="num">
                                      <p:cBhvr>
                                        <p:cTn id="8" dur="1000" fill="hold"/>
                                        <p:tgtEl>
                                          <p:spTgt spid="5"/>
                                        </p:tgtEl>
                                        <p:attrNameLst>
                                          <p:attrName>ppt_h</p:attrName>
                                        </p:attrNameLst>
                                      </p:cBhvr>
                                      <p:tavLst>
                                        <p:tav tm="0">
                                          <p:val>
                                            <p:strVal val="#ppt_h"/>
                                          </p:val>
                                        </p:tav>
                                        <p:tav tm="100000">
                                          <p:val>
                                            <p:strVal val="#ppt_h"/>
                                          </p:val>
                                        </p:tav>
                                      </p:tavLst>
                                    </p:anim>
                                    <p:animEffect transition="in" filter="fade">
                                      <p:cBhvr>
                                        <p:cTn id="9" dur="1000"/>
                                        <p:tgtEl>
                                          <p:spTgt spid="5"/>
                                        </p:tgtEl>
                                      </p:cBhvr>
                                    </p:animEffect>
                                  </p:childTnLst>
                                </p:cTn>
                              </p:par>
                            </p:childTnLst>
                          </p:cTn>
                        </p:par>
                        <p:par>
                          <p:cTn id="10" fill="hold">
                            <p:stCondLst>
                              <p:cond delay="1000"/>
                            </p:stCondLst>
                            <p:childTnLst>
                              <p:par>
                                <p:cTn id="11" presetID="22" presetClass="entr" presetSubtype="8" fill="hold" nodeType="afterEffect">
                                  <p:stCondLst>
                                    <p:cond delay="0"/>
                                  </p:stCondLst>
                                  <p:childTnLst>
                                    <p:set>
                                      <p:cBhvr>
                                        <p:cTn id="12" dur="1" fill="hold">
                                          <p:stCondLst>
                                            <p:cond delay="0"/>
                                          </p:stCondLst>
                                        </p:cTn>
                                        <p:tgtEl>
                                          <p:spTgt spid="16"/>
                                        </p:tgtEl>
                                        <p:attrNameLst>
                                          <p:attrName>style.visibility</p:attrName>
                                        </p:attrNameLst>
                                      </p:cBhvr>
                                      <p:to>
                                        <p:strVal val="visible"/>
                                      </p:to>
                                    </p:set>
                                    <p:animEffect transition="in" filter="wipe(left)">
                                      <p:cBhvr>
                                        <p:cTn id="13" dur="500"/>
                                        <p:tgtEl>
                                          <p:spTgt spid="16"/>
                                        </p:tgtEl>
                                      </p:cBhvr>
                                    </p:animEffect>
                                  </p:childTnLst>
                                </p:cTn>
                              </p:par>
                              <p:par>
                                <p:cTn id="14" presetID="55" presetClass="entr" presetSubtype="0" fill="hold" grpId="0" nodeType="withEffect">
                                  <p:stCondLst>
                                    <p:cond delay="0"/>
                                  </p:stCondLst>
                                  <p:childTnLst>
                                    <p:set>
                                      <p:cBhvr>
                                        <p:cTn id="15" dur="1" fill="hold">
                                          <p:stCondLst>
                                            <p:cond delay="0"/>
                                          </p:stCondLst>
                                        </p:cTn>
                                        <p:tgtEl>
                                          <p:spTgt spid="11"/>
                                        </p:tgtEl>
                                        <p:attrNameLst>
                                          <p:attrName>style.visibility</p:attrName>
                                        </p:attrNameLst>
                                      </p:cBhvr>
                                      <p:to>
                                        <p:strVal val="visible"/>
                                      </p:to>
                                    </p:set>
                                    <p:anim calcmode="lin" valueType="num">
                                      <p:cBhvr>
                                        <p:cTn id="16" dur="1000" fill="hold"/>
                                        <p:tgtEl>
                                          <p:spTgt spid="11"/>
                                        </p:tgtEl>
                                        <p:attrNameLst>
                                          <p:attrName>ppt_w</p:attrName>
                                        </p:attrNameLst>
                                      </p:cBhvr>
                                      <p:tavLst>
                                        <p:tav tm="0">
                                          <p:val>
                                            <p:strVal val="#ppt_w*0.70"/>
                                          </p:val>
                                        </p:tav>
                                        <p:tav tm="100000">
                                          <p:val>
                                            <p:strVal val="#ppt_w"/>
                                          </p:val>
                                        </p:tav>
                                      </p:tavLst>
                                    </p:anim>
                                    <p:anim calcmode="lin" valueType="num">
                                      <p:cBhvr>
                                        <p:cTn id="17" dur="1000" fill="hold"/>
                                        <p:tgtEl>
                                          <p:spTgt spid="11"/>
                                        </p:tgtEl>
                                        <p:attrNameLst>
                                          <p:attrName>ppt_h</p:attrName>
                                        </p:attrNameLst>
                                      </p:cBhvr>
                                      <p:tavLst>
                                        <p:tav tm="0">
                                          <p:val>
                                            <p:strVal val="#ppt_h"/>
                                          </p:val>
                                        </p:tav>
                                        <p:tav tm="100000">
                                          <p:val>
                                            <p:strVal val="#ppt_h"/>
                                          </p:val>
                                        </p:tav>
                                      </p:tavLst>
                                    </p:anim>
                                    <p:animEffect transition="in" filter="fade">
                                      <p:cBhvr>
                                        <p:cTn id="18" dur="1000"/>
                                        <p:tgtEl>
                                          <p:spTgt spid="11"/>
                                        </p:tgtEl>
                                      </p:cBhvr>
                                    </p:animEffect>
                                  </p:childTnLst>
                                </p:cTn>
                              </p:par>
                            </p:childTnLst>
                          </p:cTn>
                        </p:par>
                        <p:par>
                          <p:cTn id="19" fill="hold">
                            <p:stCondLst>
                              <p:cond delay="2000"/>
                            </p:stCondLst>
                            <p:childTnLst>
                              <p:par>
                                <p:cTn id="20" presetID="42" presetClass="entr" presetSubtype="0" fill="hold" grpId="0" nodeType="afterEffect">
                                  <p:stCondLst>
                                    <p:cond delay="1000"/>
                                  </p:stCondLst>
                                  <p:childTnLst>
                                    <p:set>
                                      <p:cBhvr>
                                        <p:cTn id="21" dur="1" fill="hold">
                                          <p:stCondLst>
                                            <p:cond delay="0"/>
                                          </p:stCondLst>
                                        </p:cTn>
                                        <p:tgtEl>
                                          <p:spTgt spid="7"/>
                                        </p:tgtEl>
                                        <p:attrNameLst>
                                          <p:attrName>style.visibility</p:attrName>
                                        </p:attrNameLst>
                                      </p:cBhvr>
                                      <p:to>
                                        <p:strVal val="visible"/>
                                      </p:to>
                                    </p:set>
                                    <p:animEffect transition="in" filter="fade">
                                      <p:cBhvr>
                                        <p:cTn id="22" dur="1000"/>
                                        <p:tgtEl>
                                          <p:spTgt spid="7"/>
                                        </p:tgtEl>
                                      </p:cBhvr>
                                    </p:animEffect>
                                    <p:anim calcmode="lin" valueType="num">
                                      <p:cBhvr>
                                        <p:cTn id="23" dur="1000" fill="hold"/>
                                        <p:tgtEl>
                                          <p:spTgt spid="7"/>
                                        </p:tgtEl>
                                        <p:attrNameLst>
                                          <p:attrName>ppt_x</p:attrName>
                                        </p:attrNameLst>
                                      </p:cBhvr>
                                      <p:tavLst>
                                        <p:tav tm="0">
                                          <p:val>
                                            <p:strVal val="#ppt_x"/>
                                          </p:val>
                                        </p:tav>
                                        <p:tav tm="100000">
                                          <p:val>
                                            <p:strVal val="#ppt_x"/>
                                          </p:val>
                                        </p:tav>
                                      </p:tavLst>
                                    </p:anim>
                                    <p:anim calcmode="lin" valueType="num">
                                      <p:cBhvr>
                                        <p:cTn id="24"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7"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5031512" y="1835948"/>
            <a:ext cx="4329461" cy="2424548"/>
          </a:xfrm>
          <a:prstGeom prst="rect">
            <a:avLst/>
          </a:prstGeom>
        </p:spPr>
      </p:pic>
      <p:sp>
        <p:nvSpPr>
          <p:cNvPr id="9" name="文本框 8"/>
          <p:cNvSpPr txBox="1"/>
          <p:nvPr/>
        </p:nvSpPr>
        <p:spPr>
          <a:xfrm>
            <a:off x="5256512" y="1458893"/>
            <a:ext cx="4815995" cy="646331"/>
          </a:xfrm>
          <a:prstGeom prst="rect">
            <a:avLst/>
          </a:prstGeom>
          <a:noFill/>
        </p:spPr>
        <p:txBody>
          <a:bodyPr wrap="square" rtlCol="0">
            <a:spAutoFit/>
            <a:scene3d>
              <a:camera prst="orthographicFront"/>
              <a:lightRig rig="threePt" dir="t"/>
            </a:scene3d>
            <a:sp3d contourW="6350">
              <a:contourClr>
                <a:schemeClr val="bg1"/>
              </a:contourClr>
            </a:sp3d>
          </a:bodyPr>
          <a:lstStyle/>
          <a:p>
            <a:pPr marL="0" marR="0" lvl="0" indent="0" algn="l" defTabSz="914400" rtl="0" eaLnBrk="1" fontAlgn="auto" latinLnBrk="0" hangingPunct="1">
              <a:lnSpc>
                <a:spcPct val="100000"/>
              </a:lnSpc>
              <a:spcBef>
                <a:spcPts val="0"/>
              </a:spcBef>
              <a:spcAft>
                <a:spcPts val="0"/>
              </a:spcAft>
              <a:buClrTx/>
              <a:buSzTx/>
              <a:buFontTx/>
              <a:buNone/>
              <a:defRPr/>
            </a:pPr>
            <a:r>
              <a:rPr lang="zh-CN" altLang="en-US" sz="3600" noProof="0" dirty="0" smtClean="0">
                <a:solidFill>
                  <a:schemeClr val="bg1"/>
                </a:solidFill>
                <a:effectLst>
                  <a:outerShdw blurRad="25400" dist="25400" dir="2700000" algn="tl">
                    <a:srgbClr val="000000">
                      <a:alpha val="25000"/>
                    </a:srgbClr>
                  </a:outerShdw>
                </a:effectLst>
                <a:latin typeface="方正卡通简体" panose="03000509000000000000" pitchFamily="65" charset="-122"/>
                <a:ea typeface="方正卡通简体" panose="03000509000000000000" pitchFamily="65" charset="-122"/>
              </a:rPr>
              <a:t>第三部分</a:t>
            </a:r>
            <a:endParaRPr kumimoji="0" lang="zh-CN" altLang="en-US" sz="3600" i="0" u="none" strike="noStrike" kern="1200" cap="none" spc="0" normalizeH="0" baseline="0" noProof="0" dirty="0">
              <a:ln>
                <a:noFill/>
              </a:ln>
              <a:solidFill>
                <a:schemeClr val="bg1"/>
              </a:solidFill>
              <a:effectLst>
                <a:outerShdw blurRad="25400" dist="25400" dir="2700000" algn="tl">
                  <a:srgbClr val="000000">
                    <a:alpha val="25000"/>
                  </a:srgbClr>
                </a:outerShdw>
              </a:effectLst>
              <a:uLnTx/>
              <a:uFillTx/>
              <a:latin typeface="方正卡通简体" panose="03000509000000000000" pitchFamily="65" charset="-122"/>
              <a:ea typeface="方正卡通简体" panose="03000509000000000000" pitchFamily="65" charset="-122"/>
            </a:endParaRPr>
          </a:p>
        </p:txBody>
      </p:sp>
      <p:sp>
        <p:nvSpPr>
          <p:cNvPr id="10" name="PA_矩形 8"/>
          <p:cNvSpPr/>
          <p:nvPr>
            <p:custDataLst>
              <p:tags r:id="rId1"/>
            </p:custDataLst>
          </p:nvPr>
        </p:nvSpPr>
        <p:spPr>
          <a:xfrm>
            <a:off x="5318504" y="4203305"/>
            <a:ext cx="5530310" cy="738664"/>
          </a:xfrm>
          <a:prstGeom prst="rect">
            <a:avLst/>
          </a:prstGeom>
          <a:noFill/>
          <a:ln w="9525">
            <a:noFill/>
          </a:ln>
        </p:spPr>
        <p:txBody>
          <a:bodyPr wrap="square">
            <a:spAutoFit/>
          </a:bodyPr>
          <a:lstStyle>
            <a:lvl1pPr marL="228600" indent="-228600" algn="l" rtl="0" fontAlgn="base">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fontAlgn="base">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fontAlgn="base">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fontAlgn="base">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fontAlgn="base">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stStyle>
          <a:p>
            <a:pPr marL="0" lvl="0" indent="0" defTabSz="1217930" eaLnBrk="1" hangingPunct="1">
              <a:lnSpc>
                <a:spcPct val="150000"/>
              </a:lnSpc>
              <a:buNone/>
            </a:pPr>
            <a:r>
              <a:rPr lang="zh-CN" altLang="en-US" sz="1400" dirty="0">
                <a:solidFill>
                  <a:schemeClr val="tx1">
                    <a:lumMod val="65000"/>
                    <a:lumOff val="35000"/>
                  </a:schemeClr>
                </a:solidFill>
                <a:latin typeface="方正卡通简体" panose="03000509000000000000" pitchFamily="65" charset="-122"/>
                <a:ea typeface="方正卡通简体" panose="03000509000000000000" pitchFamily="65" charset="-122"/>
              </a:rPr>
              <a:t>单击此处添加段落文本单击此处添加段落文本单击此处添加段落文本单击此处添加段落文本单击此处添加段落</a:t>
            </a:r>
            <a:r>
              <a:rPr lang="zh-CN" altLang="en-US" sz="1400" dirty="0" smtClean="0">
                <a:solidFill>
                  <a:schemeClr val="tx1">
                    <a:lumMod val="65000"/>
                    <a:lumOff val="35000"/>
                  </a:schemeClr>
                </a:solidFill>
                <a:latin typeface="方正卡通简体" panose="03000509000000000000" pitchFamily="65" charset="-122"/>
                <a:ea typeface="方正卡通简体" panose="03000509000000000000" pitchFamily="65" charset="-122"/>
              </a:rPr>
              <a:t>文本</a:t>
            </a:r>
            <a:endParaRPr lang="zh-CN" altLang="en-US" sz="1400" dirty="0">
              <a:solidFill>
                <a:schemeClr val="tx1">
                  <a:lumMod val="65000"/>
                  <a:lumOff val="35000"/>
                </a:schemeClr>
              </a:solidFill>
              <a:latin typeface="方正卡通简体" panose="03000509000000000000" pitchFamily="65" charset="-122"/>
              <a:ea typeface="方正卡通简体" panose="03000509000000000000" pitchFamily="65" charset="-122"/>
            </a:endParaRPr>
          </a:p>
        </p:txBody>
      </p:sp>
      <p:pic>
        <p:nvPicPr>
          <p:cNvPr id="11" name="图片 10"/>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a:off x="9717437" y="5411130"/>
            <a:ext cx="1475740" cy="1475740"/>
          </a:xfrm>
          <a:prstGeom prst="rect">
            <a:avLst/>
          </a:prstGeom>
        </p:spPr>
      </p:pic>
      <p:pic>
        <p:nvPicPr>
          <p:cNvPr id="12" name="图片 11"/>
          <p:cNvPicPr>
            <a:picLocks noChangeAspect="1"/>
          </p:cNvPicPr>
          <p:nvPr/>
        </p:nvPicPr>
        <p:blipFill>
          <a:blip r:embed="rId5" cstate="print">
            <a:extLst>
              <a:ext uri="{28A0092B-C50C-407E-A947-70E740481C1C}">
                <a14:useLocalDpi xmlns:a14="http://schemas.microsoft.com/office/drawing/2010/main" xmlns="" val="0"/>
              </a:ext>
            </a:extLst>
          </a:blip>
          <a:stretch>
            <a:fillRect/>
          </a:stretch>
        </p:blipFill>
        <p:spPr>
          <a:xfrm>
            <a:off x="8031064" y="5050322"/>
            <a:ext cx="1771015" cy="1771015"/>
          </a:xfrm>
          <a:prstGeom prst="rect">
            <a:avLst/>
          </a:prstGeom>
          <a:effectLst>
            <a:outerShdw blurRad="38100" dist="38100" dir="2700000" algn="tl" rotWithShape="0">
              <a:prstClr val="black">
                <a:alpha val="30000"/>
              </a:prstClr>
            </a:outerShdw>
          </a:effectLst>
        </p:spPr>
      </p:pic>
      <p:pic>
        <p:nvPicPr>
          <p:cNvPr id="13" name="图片 12"/>
          <p:cNvPicPr>
            <a:picLocks noChangeAspect="1"/>
          </p:cNvPicPr>
          <p:nvPr/>
        </p:nvPicPr>
        <p:blipFill>
          <a:blip r:embed="rId6" cstate="print">
            <a:extLst>
              <a:ext uri="{28A0092B-C50C-407E-A947-70E740481C1C}">
                <a14:useLocalDpi xmlns:a14="http://schemas.microsoft.com/office/drawing/2010/main" xmlns="" val="0"/>
              </a:ext>
            </a:extLst>
          </a:blip>
          <a:stretch>
            <a:fillRect/>
          </a:stretch>
        </p:blipFill>
        <p:spPr>
          <a:xfrm flipH="1">
            <a:off x="1127511" y="813618"/>
            <a:ext cx="3233040" cy="5974597"/>
          </a:xfrm>
          <a:prstGeom prst="rect">
            <a:avLst/>
          </a:prstGeom>
        </p:spPr>
      </p:pic>
      <p:sp>
        <p:nvSpPr>
          <p:cNvPr id="14" name="文本框 13"/>
          <p:cNvSpPr txBox="1"/>
          <p:nvPr/>
        </p:nvSpPr>
        <p:spPr>
          <a:xfrm>
            <a:off x="5388846" y="2579768"/>
            <a:ext cx="3029672" cy="830997"/>
          </a:xfrm>
          <a:prstGeom prst="rect">
            <a:avLst/>
          </a:prstGeom>
          <a:noFill/>
        </p:spPr>
        <p:txBody>
          <a:bodyPr wrap="square" rtlCol="0">
            <a:spAutoFit/>
            <a:scene3d>
              <a:camera prst="orthographicFront"/>
              <a:lightRig rig="threePt" dir="t"/>
            </a:scene3d>
            <a:sp3d contourW="6350">
              <a:contourClr>
                <a:schemeClr val="bg1"/>
              </a:contourClr>
            </a:sp3d>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4800" i="0" u="none" strike="noStrike" kern="1200" cap="none" spc="0" normalizeH="0" baseline="0" noProof="0" dirty="0" smtClean="0">
                <a:ln>
                  <a:noFill/>
                </a:ln>
                <a:solidFill>
                  <a:srgbClr val="1E1408"/>
                </a:solidFill>
                <a:effectLst>
                  <a:outerShdw blurRad="25400" dist="25400" dir="2700000" algn="tl">
                    <a:srgbClr val="000000">
                      <a:alpha val="25000"/>
                    </a:srgbClr>
                  </a:outerShdw>
                </a:effectLst>
                <a:uLnTx/>
                <a:uFillTx/>
                <a:latin typeface="方正卡通简体" panose="03000509000000000000" pitchFamily="65" charset="-122"/>
                <a:ea typeface="方正卡通简体" panose="03000509000000000000" pitchFamily="65" charset="-122"/>
              </a:rPr>
              <a:t>教学设计</a:t>
            </a:r>
            <a:endParaRPr kumimoji="0" lang="zh-CN" altLang="en-US" sz="4800" i="0" u="none" strike="noStrike" kern="1200" cap="none" spc="0" normalizeH="0" baseline="0" noProof="0" dirty="0">
              <a:ln>
                <a:noFill/>
              </a:ln>
              <a:solidFill>
                <a:srgbClr val="1E1408"/>
              </a:solidFill>
              <a:effectLst>
                <a:outerShdw blurRad="25400" dist="25400" dir="2700000" algn="tl">
                  <a:srgbClr val="000000">
                    <a:alpha val="25000"/>
                  </a:srgbClr>
                </a:outerShdw>
              </a:effectLst>
              <a:uLnTx/>
              <a:uFillTx/>
              <a:latin typeface="方正卡通简体" panose="03000509000000000000" pitchFamily="65" charset="-122"/>
              <a:ea typeface="方正卡通简体" panose="03000509000000000000" pitchFamily="65" charset="-122"/>
            </a:endParaRPr>
          </a:p>
        </p:txBody>
      </p:sp>
    </p:spTree>
    <p:extLst>
      <p:ext uri="{BB962C8B-B14F-4D97-AF65-F5344CB8AC3E}">
        <p14:creationId xmlns:p14="http://schemas.microsoft.com/office/powerpoint/2010/main" xmlns="" val="968415958"/>
      </p:ext>
    </p:extLst>
  </p:cSld>
  <p:clrMapOvr>
    <a:masterClrMapping/>
  </p:clrMapOvr>
  <mc:AlternateContent xmlns:mc="http://schemas.openxmlformats.org/markup-compatibility/2006">
    <mc:Choice xmlns:p14="http://schemas.microsoft.com/office/powerpoint/2010/main" xmlns="" Requires="p14">
      <p:transition spd="slow" p14:dur="1500" advClick="0" advTm="0">
        <p:random/>
      </p:transition>
    </mc:Choice>
    <mc:Fallback>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750"/>
                                        <p:tgtEl>
                                          <p:spTgt spid="13"/>
                                        </p:tgtEl>
                                      </p:cBhvr>
                                    </p:animEffect>
                                    <p:anim calcmode="lin" valueType="num">
                                      <p:cBhvr>
                                        <p:cTn id="8" dur="750" fill="hold"/>
                                        <p:tgtEl>
                                          <p:spTgt spid="13"/>
                                        </p:tgtEl>
                                        <p:attrNameLst>
                                          <p:attrName>ppt_x</p:attrName>
                                        </p:attrNameLst>
                                      </p:cBhvr>
                                      <p:tavLst>
                                        <p:tav tm="0">
                                          <p:val>
                                            <p:strVal val="#ppt_x"/>
                                          </p:val>
                                        </p:tav>
                                        <p:tav tm="100000">
                                          <p:val>
                                            <p:strVal val="#ppt_x"/>
                                          </p:val>
                                        </p:tav>
                                      </p:tavLst>
                                    </p:anim>
                                    <p:anim calcmode="lin" valueType="num">
                                      <p:cBhvr>
                                        <p:cTn id="9" dur="750" fill="hold"/>
                                        <p:tgtEl>
                                          <p:spTgt spid="13"/>
                                        </p:tgtEl>
                                        <p:attrNameLst>
                                          <p:attrName>ppt_y</p:attrName>
                                        </p:attrNameLst>
                                      </p:cBhvr>
                                      <p:tavLst>
                                        <p:tav tm="0">
                                          <p:val>
                                            <p:strVal val="#ppt_y+.1"/>
                                          </p:val>
                                        </p:tav>
                                        <p:tav tm="100000">
                                          <p:val>
                                            <p:strVal val="#ppt_y"/>
                                          </p:val>
                                        </p:tav>
                                      </p:tavLst>
                                    </p:anim>
                                  </p:childTnLst>
                                </p:cTn>
                              </p:par>
                              <p:par>
                                <p:cTn id="10" presetID="12" presetClass="entr" presetSubtype="8" fill="hold" nodeType="with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additive="base">
                                        <p:cTn id="12" dur="500"/>
                                        <p:tgtEl>
                                          <p:spTgt spid="8"/>
                                        </p:tgtEl>
                                        <p:attrNameLst>
                                          <p:attrName>ppt_x</p:attrName>
                                        </p:attrNameLst>
                                      </p:cBhvr>
                                      <p:tavLst>
                                        <p:tav tm="0">
                                          <p:val>
                                            <p:strVal val="#ppt_x-#ppt_w*1.125000"/>
                                          </p:val>
                                        </p:tav>
                                        <p:tav tm="100000">
                                          <p:val>
                                            <p:strVal val="#ppt_x"/>
                                          </p:val>
                                        </p:tav>
                                      </p:tavLst>
                                    </p:anim>
                                    <p:animEffect transition="in" filter="wipe(right)">
                                      <p:cBhvr>
                                        <p:cTn id="13" dur="500"/>
                                        <p:tgtEl>
                                          <p:spTgt spid="8"/>
                                        </p:tgtEl>
                                      </p:cBhvr>
                                    </p:animEffect>
                                  </p:childTnLst>
                                </p:cTn>
                              </p:par>
                              <p:par>
                                <p:cTn id="14" presetID="41" presetClass="entr" presetSubtype="0" fill="hold" grpId="0" nodeType="withEffect">
                                  <p:stCondLst>
                                    <p:cond delay="250"/>
                                  </p:stCondLst>
                                  <p:iterate type="lt">
                                    <p:tmPct val="10000"/>
                                  </p:iterate>
                                  <p:childTnLst>
                                    <p:set>
                                      <p:cBhvr>
                                        <p:cTn id="15" dur="1" fill="hold">
                                          <p:stCondLst>
                                            <p:cond delay="0"/>
                                          </p:stCondLst>
                                        </p:cTn>
                                        <p:tgtEl>
                                          <p:spTgt spid="14"/>
                                        </p:tgtEl>
                                        <p:attrNameLst>
                                          <p:attrName>style.visibility</p:attrName>
                                        </p:attrNameLst>
                                      </p:cBhvr>
                                      <p:to>
                                        <p:strVal val="visible"/>
                                      </p:to>
                                    </p:set>
                                    <p:anim calcmode="lin" valueType="num">
                                      <p:cBhvr>
                                        <p:cTn id="16" dur="500" fill="hold"/>
                                        <p:tgtEl>
                                          <p:spTgt spid="14"/>
                                        </p:tgtEl>
                                        <p:attrNameLst>
                                          <p:attrName>ppt_x</p:attrName>
                                        </p:attrNameLst>
                                      </p:cBhvr>
                                      <p:tavLst>
                                        <p:tav tm="0">
                                          <p:val>
                                            <p:strVal val="#ppt_x"/>
                                          </p:val>
                                        </p:tav>
                                        <p:tav tm="50000">
                                          <p:val>
                                            <p:strVal val="#ppt_x+.1"/>
                                          </p:val>
                                        </p:tav>
                                        <p:tav tm="100000">
                                          <p:val>
                                            <p:strVal val="#ppt_x"/>
                                          </p:val>
                                        </p:tav>
                                      </p:tavLst>
                                    </p:anim>
                                    <p:anim calcmode="lin" valueType="num">
                                      <p:cBhvr>
                                        <p:cTn id="17" dur="500" fill="hold"/>
                                        <p:tgtEl>
                                          <p:spTgt spid="14"/>
                                        </p:tgtEl>
                                        <p:attrNameLst>
                                          <p:attrName>ppt_y</p:attrName>
                                        </p:attrNameLst>
                                      </p:cBhvr>
                                      <p:tavLst>
                                        <p:tav tm="0">
                                          <p:val>
                                            <p:strVal val="#ppt_y"/>
                                          </p:val>
                                        </p:tav>
                                        <p:tav tm="100000">
                                          <p:val>
                                            <p:strVal val="#ppt_y"/>
                                          </p:val>
                                        </p:tav>
                                      </p:tavLst>
                                    </p:anim>
                                    <p:anim calcmode="lin" valueType="num">
                                      <p:cBhvr>
                                        <p:cTn id="18" dur="500" fill="hold"/>
                                        <p:tgtEl>
                                          <p:spTgt spid="14"/>
                                        </p:tgtEl>
                                        <p:attrNameLst>
                                          <p:attrName>ppt_h</p:attrName>
                                        </p:attrNameLst>
                                      </p:cBhvr>
                                      <p:tavLst>
                                        <p:tav tm="0">
                                          <p:val>
                                            <p:strVal val="#ppt_h/10"/>
                                          </p:val>
                                        </p:tav>
                                        <p:tav tm="50000">
                                          <p:val>
                                            <p:strVal val="#ppt_h+.01"/>
                                          </p:val>
                                        </p:tav>
                                        <p:tav tm="100000">
                                          <p:val>
                                            <p:strVal val="#ppt_h"/>
                                          </p:val>
                                        </p:tav>
                                      </p:tavLst>
                                    </p:anim>
                                    <p:anim calcmode="lin" valueType="num">
                                      <p:cBhvr>
                                        <p:cTn id="19" dur="500" fill="hold"/>
                                        <p:tgtEl>
                                          <p:spTgt spid="14"/>
                                        </p:tgtEl>
                                        <p:attrNameLst>
                                          <p:attrName>ppt_w</p:attrName>
                                        </p:attrNameLst>
                                      </p:cBhvr>
                                      <p:tavLst>
                                        <p:tav tm="0">
                                          <p:val>
                                            <p:strVal val="#ppt_w/10"/>
                                          </p:val>
                                        </p:tav>
                                        <p:tav tm="50000">
                                          <p:val>
                                            <p:strVal val="#ppt_w+.01"/>
                                          </p:val>
                                        </p:tav>
                                        <p:tav tm="100000">
                                          <p:val>
                                            <p:strVal val="#ppt_w"/>
                                          </p:val>
                                        </p:tav>
                                      </p:tavLst>
                                    </p:anim>
                                    <p:animEffect transition="in" filter="fade">
                                      <p:cBhvr>
                                        <p:cTn id="20" dur="500" tmFilter="0,0; .5, 1; 1, 1"/>
                                        <p:tgtEl>
                                          <p:spTgt spid="14"/>
                                        </p:tgtEl>
                                      </p:cBhvr>
                                    </p:animEffect>
                                  </p:childTnLst>
                                </p:cTn>
                              </p:par>
                              <p:par>
                                <p:cTn id="21" presetID="41" presetClass="entr" presetSubtype="0" fill="hold" grpId="0" nodeType="withEffect">
                                  <p:stCondLst>
                                    <p:cond delay="750"/>
                                  </p:stCondLst>
                                  <p:iterate type="lt">
                                    <p:tmPct val="10000"/>
                                  </p:iterate>
                                  <p:childTnLst>
                                    <p:set>
                                      <p:cBhvr>
                                        <p:cTn id="22" dur="1" fill="hold">
                                          <p:stCondLst>
                                            <p:cond delay="0"/>
                                          </p:stCondLst>
                                        </p:cTn>
                                        <p:tgtEl>
                                          <p:spTgt spid="9"/>
                                        </p:tgtEl>
                                        <p:attrNameLst>
                                          <p:attrName>style.visibility</p:attrName>
                                        </p:attrNameLst>
                                      </p:cBhvr>
                                      <p:to>
                                        <p:strVal val="visible"/>
                                      </p:to>
                                    </p:set>
                                    <p:anim calcmode="lin" valueType="num">
                                      <p:cBhvr>
                                        <p:cTn id="23" dur="500" fill="hold"/>
                                        <p:tgtEl>
                                          <p:spTgt spid="9"/>
                                        </p:tgtEl>
                                        <p:attrNameLst>
                                          <p:attrName>ppt_x</p:attrName>
                                        </p:attrNameLst>
                                      </p:cBhvr>
                                      <p:tavLst>
                                        <p:tav tm="0">
                                          <p:val>
                                            <p:strVal val="#ppt_x"/>
                                          </p:val>
                                        </p:tav>
                                        <p:tav tm="50000">
                                          <p:val>
                                            <p:strVal val="#ppt_x+.1"/>
                                          </p:val>
                                        </p:tav>
                                        <p:tav tm="100000">
                                          <p:val>
                                            <p:strVal val="#ppt_x"/>
                                          </p:val>
                                        </p:tav>
                                      </p:tavLst>
                                    </p:anim>
                                    <p:anim calcmode="lin" valueType="num">
                                      <p:cBhvr>
                                        <p:cTn id="24" dur="500" fill="hold"/>
                                        <p:tgtEl>
                                          <p:spTgt spid="9"/>
                                        </p:tgtEl>
                                        <p:attrNameLst>
                                          <p:attrName>ppt_y</p:attrName>
                                        </p:attrNameLst>
                                      </p:cBhvr>
                                      <p:tavLst>
                                        <p:tav tm="0">
                                          <p:val>
                                            <p:strVal val="#ppt_y"/>
                                          </p:val>
                                        </p:tav>
                                        <p:tav tm="100000">
                                          <p:val>
                                            <p:strVal val="#ppt_y"/>
                                          </p:val>
                                        </p:tav>
                                      </p:tavLst>
                                    </p:anim>
                                    <p:anim calcmode="lin" valueType="num">
                                      <p:cBhvr>
                                        <p:cTn id="25" dur="500" fill="hold"/>
                                        <p:tgtEl>
                                          <p:spTgt spid="9"/>
                                        </p:tgtEl>
                                        <p:attrNameLst>
                                          <p:attrName>ppt_h</p:attrName>
                                        </p:attrNameLst>
                                      </p:cBhvr>
                                      <p:tavLst>
                                        <p:tav tm="0">
                                          <p:val>
                                            <p:strVal val="#ppt_h/10"/>
                                          </p:val>
                                        </p:tav>
                                        <p:tav tm="50000">
                                          <p:val>
                                            <p:strVal val="#ppt_h+.01"/>
                                          </p:val>
                                        </p:tav>
                                        <p:tav tm="100000">
                                          <p:val>
                                            <p:strVal val="#ppt_h"/>
                                          </p:val>
                                        </p:tav>
                                      </p:tavLst>
                                    </p:anim>
                                    <p:anim calcmode="lin" valueType="num">
                                      <p:cBhvr>
                                        <p:cTn id="26" dur="500" fill="hold"/>
                                        <p:tgtEl>
                                          <p:spTgt spid="9"/>
                                        </p:tgtEl>
                                        <p:attrNameLst>
                                          <p:attrName>ppt_w</p:attrName>
                                        </p:attrNameLst>
                                      </p:cBhvr>
                                      <p:tavLst>
                                        <p:tav tm="0">
                                          <p:val>
                                            <p:strVal val="#ppt_w/10"/>
                                          </p:val>
                                        </p:tav>
                                        <p:tav tm="50000">
                                          <p:val>
                                            <p:strVal val="#ppt_w+.01"/>
                                          </p:val>
                                        </p:tav>
                                        <p:tav tm="100000">
                                          <p:val>
                                            <p:strVal val="#ppt_w"/>
                                          </p:val>
                                        </p:tav>
                                      </p:tavLst>
                                    </p:anim>
                                    <p:animEffect transition="in" filter="fade">
                                      <p:cBhvr>
                                        <p:cTn id="27" dur="500" tmFilter="0,0; .5, 1; 1, 1"/>
                                        <p:tgtEl>
                                          <p:spTgt spid="9"/>
                                        </p:tgtEl>
                                      </p:cBhvr>
                                    </p:animEffect>
                                  </p:childTnLst>
                                </p:cTn>
                              </p:par>
                              <p:par>
                                <p:cTn id="28" presetID="18" presetClass="entr" presetSubtype="6" fill="hold" grpId="0" nodeType="withEffect">
                                  <p:stCondLst>
                                    <p:cond delay="1000"/>
                                  </p:stCondLst>
                                  <p:childTnLst>
                                    <p:set>
                                      <p:cBhvr>
                                        <p:cTn id="29" dur="1" fill="hold">
                                          <p:stCondLst>
                                            <p:cond delay="0"/>
                                          </p:stCondLst>
                                        </p:cTn>
                                        <p:tgtEl>
                                          <p:spTgt spid="10"/>
                                        </p:tgtEl>
                                        <p:attrNameLst>
                                          <p:attrName>style.visibility</p:attrName>
                                        </p:attrNameLst>
                                      </p:cBhvr>
                                      <p:to>
                                        <p:strVal val="visible"/>
                                      </p:to>
                                    </p:set>
                                    <p:animEffect transition="in" filter="strips(downRight)">
                                      <p:cBhvr>
                                        <p:cTn id="30" dur="500"/>
                                        <p:tgtEl>
                                          <p:spTgt spid="10"/>
                                        </p:tgtEl>
                                      </p:cBhvr>
                                    </p:animEffect>
                                  </p:childTnLst>
                                </p:cTn>
                              </p:par>
                              <p:par>
                                <p:cTn id="31" presetID="2" presetClass="entr" presetSubtype="4" fill="hold" nodeType="withEffect">
                                  <p:stCondLst>
                                    <p:cond delay="1500"/>
                                  </p:stCondLst>
                                  <p:childTnLst>
                                    <p:set>
                                      <p:cBhvr>
                                        <p:cTn id="32" dur="1" fill="hold">
                                          <p:stCondLst>
                                            <p:cond delay="0"/>
                                          </p:stCondLst>
                                        </p:cTn>
                                        <p:tgtEl>
                                          <p:spTgt spid="11"/>
                                        </p:tgtEl>
                                        <p:attrNameLst>
                                          <p:attrName>style.visibility</p:attrName>
                                        </p:attrNameLst>
                                      </p:cBhvr>
                                      <p:to>
                                        <p:strVal val="visible"/>
                                      </p:to>
                                    </p:set>
                                    <p:anim calcmode="lin" valueType="num">
                                      <p:cBhvr additive="base">
                                        <p:cTn id="33" dur="500" fill="hold"/>
                                        <p:tgtEl>
                                          <p:spTgt spid="11"/>
                                        </p:tgtEl>
                                        <p:attrNameLst>
                                          <p:attrName>ppt_x</p:attrName>
                                        </p:attrNameLst>
                                      </p:cBhvr>
                                      <p:tavLst>
                                        <p:tav tm="0">
                                          <p:val>
                                            <p:strVal val="#ppt_x"/>
                                          </p:val>
                                        </p:tav>
                                        <p:tav tm="100000">
                                          <p:val>
                                            <p:strVal val="#ppt_x"/>
                                          </p:val>
                                        </p:tav>
                                      </p:tavLst>
                                    </p:anim>
                                    <p:anim calcmode="lin" valueType="num">
                                      <p:cBhvr additive="base">
                                        <p:cTn id="34" dur="500" fill="hold"/>
                                        <p:tgtEl>
                                          <p:spTgt spid="11"/>
                                        </p:tgtEl>
                                        <p:attrNameLst>
                                          <p:attrName>ppt_y</p:attrName>
                                        </p:attrNameLst>
                                      </p:cBhvr>
                                      <p:tavLst>
                                        <p:tav tm="0">
                                          <p:val>
                                            <p:strVal val="1+#ppt_h/2"/>
                                          </p:val>
                                        </p:tav>
                                        <p:tav tm="100000">
                                          <p:val>
                                            <p:strVal val="#ppt_y"/>
                                          </p:val>
                                        </p:tav>
                                      </p:tavLst>
                                    </p:anim>
                                  </p:childTnLst>
                                </p:cTn>
                              </p:par>
                              <p:par>
                                <p:cTn id="35" presetID="2" presetClass="entr" presetSubtype="4" fill="hold" nodeType="withEffect">
                                  <p:stCondLst>
                                    <p:cond delay="1500"/>
                                  </p:stCondLst>
                                  <p:childTnLst>
                                    <p:set>
                                      <p:cBhvr>
                                        <p:cTn id="36" dur="1" fill="hold">
                                          <p:stCondLst>
                                            <p:cond delay="0"/>
                                          </p:stCondLst>
                                        </p:cTn>
                                        <p:tgtEl>
                                          <p:spTgt spid="12"/>
                                        </p:tgtEl>
                                        <p:attrNameLst>
                                          <p:attrName>style.visibility</p:attrName>
                                        </p:attrNameLst>
                                      </p:cBhvr>
                                      <p:to>
                                        <p:strVal val="visible"/>
                                      </p:to>
                                    </p:set>
                                    <p:anim calcmode="lin" valueType="num">
                                      <p:cBhvr additive="base">
                                        <p:cTn id="37" dur="500" fill="hold"/>
                                        <p:tgtEl>
                                          <p:spTgt spid="12"/>
                                        </p:tgtEl>
                                        <p:attrNameLst>
                                          <p:attrName>ppt_x</p:attrName>
                                        </p:attrNameLst>
                                      </p:cBhvr>
                                      <p:tavLst>
                                        <p:tav tm="0">
                                          <p:val>
                                            <p:strVal val="#ppt_x"/>
                                          </p:val>
                                        </p:tav>
                                        <p:tav tm="100000">
                                          <p:val>
                                            <p:strVal val="#ppt_x"/>
                                          </p:val>
                                        </p:tav>
                                      </p:tavLst>
                                    </p:anim>
                                    <p:anim calcmode="lin" valueType="num">
                                      <p:cBhvr additive="base">
                                        <p:cTn id="38"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P spid="14"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3069536" y="2212410"/>
            <a:ext cx="2806700" cy="1839143"/>
          </a:xfrm>
          <a:custGeom>
            <a:avLst/>
            <a:gdLst>
              <a:gd name="connsiteX0" fmla="*/ 0 w 3314700"/>
              <a:gd name="connsiteY0" fmla="*/ 0 h 2159000"/>
              <a:gd name="connsiteX1" fmla="*/ 3314700 w 3314700"/>
              <a:gd name="connsiteY1" fmla="*/ 0 h 2159000"/>
              <a:gd name="connsiteX2" fmla="*/ 3314700 w 3314700"/>
              <a:gd name="connsiteY2" fmla="*/ 2159000 h 2159000"/>
              <a:gd name="connsiteX3" fmla="*/ 0 w 3314700"/>
              <a:gd name="connsiteY3" fmla="*/ 2159000 h 2159000"/>
              <a:gd name="connsiteX4" fmla="*/ 0 w 3314700"/>
              <a:gd name="connsiteY4" fmla="*/ 0 h 2159000"/>
              <a:gd name="connsiteX0" fmla="*/ 0 w 3314700"/>
              <a:gd name="connsiteY0" fmla="*/ 0 h 2159000"/>
              <a:gd name="connsiteX1" fmla="*/ 3314700 w 3314700"/>
              <a:gd name="connsiteY1" fmla="*/ 0 h 2159000"/>
              <a:gd name="connsiteX2" fmla="*/ 3314700 w 3314700"/>
              <a:gd name="connsiteY2" fmla="*/ 2159000 h 2159000"/>
              <a:gd name="connsiteX3" fmla="*/ 0 w 3314700"/>
              <a:gd name="connsiteY3" fmla="*/ 2159000 h 2159000"/>
              <a:gd name="connsiteX4" fmla="*/ 0 w 3314700"/>
              <a:gd name="connsiteY4" fmla="*/ 0 h 2159000"/>
              <a:gd name="connsiteX0" fmla="*/ 0 w 3314700"/>
              <a:gd name="connsiteY0" fmla="*/ 9794 h 2168794"/>
              <a:gd name="connsiteX1" fmla="*/ 3314700 w 3314700"/>
              <a:gd name="connsiteY1" fmla="*/ 9794 h 2168794"/>
              <a:gd name="connsiteX2" fmla="*/ 3314700 w 3314700"/>
              <a:gd name="connsiteY2" fmla="*/ 2168794 h 2168794"/>
              <a:gd name="connsiteX3" fmla="*/ 0 w 3314700"/>
              <a:gd name="connsiteY3" fmla="*/ 2168794 h 2168794"/>
              <a:gd name="connsiteX4" fmla="*/ 0 w 3314700"/>
              <a:gd name="connsiteY4" fmla="*/ 9794 h 2168794"/>
              <a:gd name="connsiteX0" fmla="*/ 22577 w 3337277"/>
              <a:gd name="connsiteY0" fmla="*/ 9794 h 2168794"/>
              <a:gd name="connsiteX1" fmla="*/ 3337277 w 3337277"/>
              <a:gd name="connsiteY1" fmla="*/ 9794 h 2168794"/>
              <a:gd name="connsiteX2" fmla="*/ 3337277 w 3337277"/>
              <a:gd name="connsiteY2" fmla="*/ 2168794 h 2168794"/>
              <a:gd name="connsiteX3" fmla="*/ 22577 w 3337277"/>
              <a:gd name="connsiteY3" fmla="*/ 2168794 h 2168794"/>
              <a:gd name="connsiteX4" fmla="*/ 22577 w 3337277"/>
              <a:gd name="connsiteY4" fmla="*/ 9794 h 2168794"/>
              <a:gd name="connsiteX0" fmla="*/ 22577 w 3337277"/>
              <a:gd name="connsiteY0" fmla="*/ 9794 h 2168794"/>
              <a:gd name="connsiteX1" fmla="*/ 3337277 w 3337277"/>
              <a:gd name="connsiteY1" fmla="*/ 9794 h 2168794"/>
              <a:gd name="connsiteX2" fmla="*/ 3337277 w 3337277"/>
              <a:gd name="connsiteY2" fmla="*/ 2168794 h 2168794"/>
              <a:gd name="connsiteX3" fmla="*/ 22577 w 3337277"/>
              <a:gd name="connsiteY3" fmla="*/ 2168794 h 2168794"/>
              <a:gd name="connsiteX4" fmla="*/ 22577 w 3337277"/>
              <a:gd name="connsiteY4" fmla="*/ 9794 h 2168794"/>
              <a:gd name="connsiteX0" fmla="*/ 22577 w 3337277"/>
              <a:gd name="connsiteY0" fmla="*/ 9794 h 2188564"/>
              <a:gd name="connsiteX1" fmla="*/ 3337277 w 3337277"/>
              <a:gd name="connsiteY1" fmla="*/ 9794 h 2188564"/>
              <a:gd name="connsiteX2" fmla="*/ 3337277 w 3337277"/>
              <a:gd name="connsiteY2" fmla="*/ 2168794 h 2188564"/>
              <a:gd name="connsiteX3" fmla="*/ 22577 w 3337277"/>
              <a:gd name="connsiteY3" fmla="*/ 2168794 h 2188564"/>
              <a:gd name="connsiteX4" fmla="*/ 22577 w 3337277"/>
              <a:gd name="connsiteY4" fmla="*/ 9794 h 2188564"/>
              <a:gd name="connsiteX0" fmla="*/ 22577 w 3337277"/>
              <a:gd name="connsiteY0" fmla="*/ 9794 h 2188564"/>
              <a:gd name="connsiteX1" fmla="*/ 3337277 w 3337277"/>
              <a:gd name="connsiteY1" fmla="*/ 9794 h 2188564"/>
              <a:gd name="connsiteX2" fmla="*/ 3337277 w 3337277"/>
              <a:gd name="connsiteY2" fmla="*/ 2168794 h 2188564"/>
              <a:gd name="connsiteX3" fmla="*/ 22577 w 3337277"/>
              <a:gd name="connsiteY3" fmla="*/ 2168794 h 2188564"/>
              <a:gd name="connsiteX4" fmla="*/ 22577 w 3337277"/>
              <a:gd name="connsiteY4" fmla="*/ 9794 h 2188564"/>
              <a:gd name="connsiteX0" fmla="*/ 22577 w 3339948"/>
              <a:gd name="connsiteY0" fmla="*/ 9794 h 2188564"/>
              <a:gd name="connsiteX1" fmla="*/ 3337277 w 3339948"/>
              <a:gd name="connsiteY1" fmla="*/ 9794 h 2188564"/>
              <a:gd name="connsiteX2" fmla="*/ 3337277 w 3339948"/>
              <a:gd name="connsiteY2" fmla="*/ 2168794 h 2188564"/>
              <a:gd name="connsiteX3" fmla="*/ 22577 w 3339948"/>
              <a:gd name="connsiteY3" fmla="*/ 2168794 h 2188564"/>
              <a:gd name="connsiteX4" fmla="*/ 22577 w 3339948"/>
              <a:gd name="connsiteY4" fmla="*/ 9794 h 218856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39948" h="2188564">
                <a:moveTo>
                  <a:pt x="22577" y="9794"/>
                </a:moveTo>
                <a:cubicBezTo>
                  <a:pt x="340077" y="60594"/>
                  <a:pt x="2346677" y="-28306"/>
                  <a:pt x="3337277" y="9794"/>
                </a:cubicBezTo>
                <a:cubicBezTo>
                  <a:pt x="3349977" y="754861"/>
                  <a:pt x="3311877" y="1461827"/>
                  <a:pt x="3337277" y="2168794"/>
                </a:cubicBezTo>
                <a:cubicBezTo>
                  <a:pt x="2245077" y="2117994"/>
                  <a:pt x="1114777" y="2232294"/>
                  <a:pt x="22577" y="2168794"/>
                </a:cubicBezTo>
                <a:cubicBezTo>
                  <a:pt x="-28223" y="1449127"/>
                  <a:pt x="22577" y="729461"/>
                  <a:pt x="22577" y="9794"/>
                </a:cubicBezTo>
                <a:close/>
              </a:path>
            </a:pathLst>
          </a:custGeom>
          <a:blipFill dpi="0" rotWithShape="1">
            <a:blip r:embed="rId3" cstate="print">
              <a:extLst>
                <a:ext uri="{28A0092B-C50C-407E-A947-70E740481C1C}">
                  <a14:useLocalDpi xmlns:a14="http://schemas.microsoft.com/office/drawing/2010/main" xmlns="" val="0"/>
                </a:ext>
              </a:extLst>
            </a:blip>
            <a:srcRect/>
            <a:stretch>
              <a:fillRect/>
            </a:stretch>
          </a:blip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矩形 4"/>
          <p:cNvSpPr/>
          <p:nvPr/>
        </p:nvSpPr>
        <p:spPr>
          <a:xfrm>
            <a:off x="3069536" y="4427840"/>
            <a:ext cx="2806700" cy="1839143"/>
          </a:xfrm>
          <a:custGeom>
            <a:avLst/>
            <a:gdLst>
              <a:gd name="connsiteX0" fmla="*/ 0 w 3314700"/>
              <a:gd name="connsiteY0" fmla="*/ 0 h 2159000"/>
              <a:gd name="connsiteX1" fmla="*/ 3314700 w 3314700"/>
              <a:gd name="connsiteY1" fmla="*/ 0 h 2159000"/>
              <a:gd name="connsiteX2" fmla="*/ 3314700 w 3314700"/>
              <a:gd name="connsiteY2" fmla="*/ 2159000 h 2159000"/>
              <a:gd name="connsiteX3" fmla="*/ 0 w 3314700"/>
              <a:gd name="connsiteY3" fmla="*/ 2159000 h 2159000"/>
              <a:gd name="connsiteX4" fmla="*/ 0 w 3314700"/>
              <a:gd name="connsiteY4" fmla="*/ 0 h 2159000"/>
              <a:gd name="connsiteX0" fmla="*/ 0 w 3314700"/>
              <a:gd name="connsiteY0" fmla="*/ 0 h 2159000"/>
              <a:gd name="connsiteX1" fmla="*/ 3314700 w 3314700"/>
              <a:gd name="connsiteY1" fmla="*/ 0 h 2159000"/>
              <a:gd name="connsiteX2" fmla="*/ 3314700 w 3314700"/>
              <a:gd name="connsiteY2" fmla="*/ 2159000 h 2159000"/>
              <a:gd name="connsiteX3" fmla="*/ 0 w 3314700"/>
              <a:gd name="connsiteY3" fmla="*/ 2159000 h 2159000"/>
              <a:gd name="connsiteX4" fmla="*/ 0 w 3314700"/>
              <a:gd name="connsiteY4" fmla="*/ 0 h 2159000"/>
              <a:gd name="connsiteX0" fmla="*/ 0 w 3314700"/>
              <a:gd name="connsiteY0" fmla="*/ 9794 h 2168794"/>
              <a:gd name="connsiteX1" fmla="*/ 3314700 w 3314700"/>
              <a:gd name="connsiteY1" fmla="*/ 9794 h 2168794"/>
              <a:gd name="connsiteX2" fmla="*/ 3314700 w 3314700"/>
              <a:gd name="connsiteY2" fmla="*/ 2168794 h 2168794"/>
              <a:gd name="connsiteX3" fmla="*/ 0 w 3314700"/>
              <a:gd name="connsiteY3" fmla="*/ 2168794 h 2168794"/>
              <a:gd name="connsiteX4" fmla="*/ 0 w 3314700"/>
              <a:gd name="connsiteY4" fmla="*/ 9794 h 2168794"/>
              <a:gd name="connsiteX0" fmla="*/ 22577 w 3337277"/>
              <a:gd name="connsiteY0" fmla="*/ 9794 h 2168794"/>
              <a:gd name="connsiteX1" fmla="*/ 3337277 w 3337277"/>
              <a:gd name="connsiteY1" fmla="*/ 9794 h 2168794"/>
              <a:gd name="connsiteX2" fmla="*/ 3337277 w 3337277"/>
              <a:gd name="connsiteY2" fmla="*/ 2168794 h 2168794"/>
              <a:gd name="connsiteX3" fmla="*/ 22577 w 3337277"/>
              <a:gd name="connsiteY3" fmla="*/ 2168794 h 2168794"/>
              <a:gd name="connsiteX4" fmla="*/ 22577 w 3337277"/>
              <a:gd name="connsiteY4" fmla="*/ 9794 h 2168794"/>
              <a:gd name="connsiteX0" fmla="*/ 22577 w 3337277"/>
              <a:gd name="connsiteY0" fmla="*/ 9794 h 2168794"/>
              <a:gd name="connsiteX1" fmla="*/ 3337277 w 3337277"/>
              <a:gd name="connsiteY1" fmla="*/ 9794 h 2168794"/>
              <a:gd name="connsiteX2" fmla="*/ 3337277 w 3337277"/>
              <a:gd name="connsiteY2" fmla="*/ 2168794 h 2168794"/>
              <a:gd name="connsiteX3" fmla="*/ 22577 w 3337277"/>
              <a:gd name="connsiteY3" fmla="*/ 2168794 h 2168794"/>
              <a:gd name="connsiteX4" fmla="*/ 22577 w 3337277"/>
              <a:gd name="connsiteY4" fmla="*/ 9794 h 2168794"/>
              <a:gd name="connsiteX0" fmla="*/ 22577 w 3337277"/>
              <a:gd name="connsiteY0" fmla="*/ 9794 h 2188564"/>
              <a:gd name="connsiteX1" fmla="*/ 3337277 w 3337277"/>
              <a:gd name="connsiteY1" fmla="*/ 9794 h 2188564"/>
              <a:gd name="connsiteX2" fmla="*/ 3337277 w 3337277"/>
              <a:gd name="connsiteY2" fmla="*/ 2168794 h 2188564"/>
              <a:gd name="connsiteX3" fmla="*/ 22577 w 3337277"/>
              <a:gd name="connsiteY3" fmla="*/ 2168794 h 2188564"/>
              <a:gd name="connsiteX4" fmla="*/ 22577 w 3337277"/>
              <a:gd name="connsiteY4" fmla="*/ 9794 h 2188564"/>
              <a:gd name="connsiteX0" fmla="*/ 22577 w 3337277"/>
              <a:gd name="connsiteY0" fmla="*/ 9794 h 2188564"/>
              <a:gd name="connsiteX1" fmla="*/ 3337277 w 3337277"/>
              <a:gd name="connsiteY1" fmla="*/ 9794 h 2188564"/>
              <a:gd name="connsiteX2" fmla="*/ 3337277 w 3337277"/>
              <a:gd name="connsiteY2" fmla="*/ 2168794 h 2188564"/>
              <a:gd name="connsiteX3" fmla="*/ 22577 w 3337277"/>
              <a:gd name="connsiteY3" fmla="*/ 2168794 h 2188564"/>
              <a:gd name="connsiteX4" fmla="*/ 22577 w 3337277"/>
              <a:gd name="connsiteY4" fmla="*/ 9794 h 2188564"/>
              <a:gd name="connsiteX0" fmla="*/ 22577 w 3339948"/>
              <a:gd name="connsiteY0" fmla="*/ 9794 h 2188564"/>
              <a:gd name="connsiteX1" fmla="*/ 3337277 w 3339948"/>
              <a:gd name="connsiteY1" fmla="*/ 9794 h 2188564"/>
              <a:gd name="connsiteX2" fmla="*/ 3337277 w 3339948"/>
              <a:gd name="connsiteY2" fmla="*/ 2168794 h 2188564"/>
              <a:gd name="connsiteX3" fmla="*/ 22577 w 3339948"/>
              <a:gd name="connsiteY3" fmla="*/ 2168794 h 2188564"/>
              <a:gd name="connsiteX4" fmla="*/ 22577 w 3339948"/>
              <a:gd name="connsiteY4" fmla="*/ 9794 h 218856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39948" h="2188564">
                <a:moveTo>
                  <a:pt x="22577" y="9794"/>
                </a:moveTo>
                <a:cubicBezTo>
                  <a:pt x="340077" y="60594"/>
                  <a:pt x="2346677" y="-28306"/>
                  <a:pt x="3337277" y="9794"/>
                </a:cubicBezTo>
                <a:cubicBezTo>
                  <a:pt x="3349977" y="754861"/>
                  <a:pt x="3311877" y="1461827"/>
                  <a:pt x="3337277" y="2168794"/>
                </a:cubicBezTo>
                <a:cubicBezTo>
                  <a:pt x="2245077" y="2117994"/>
                  <a:pt x="1114777" y="2232294"/>
                  <a:pt x="22577" y="2168794"/>
                </a:cubicBezTo>
                <a:cubicBezTo>
                  <a:pt x="-28223" y="1449127"/>
                  <a:pt x="22577" y="729461"/>
                  <a:pt x="22577" y="9794"/>
                </a:cubicBezTo>
                <a:close/>
              </a:path>
            </a:pathLst>
          </a:custGeom>
          <a:blipFill dpi="0" rotWithShape="1">
            <a:blip r:embed="rId4" cstate="print">
              <a:extLst>
                <a:ext uri="{28A0092B-C50C-407E-A947-70E740481C1C}">
                  <a14:useLocalDpi xmlns:a14="http://schemas.microsoft.com/office/drawing/2010/main" xmlns="" val="0"/>
                </a:ext>
              </a:extLst>
            </a:blip>
            <a:srcRect/>
            <a:stretch>
              <a:fillRect/>
            </a:stretch>
          </a:blip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6" name="图片 5"/>
          <p:cNvPicPr>
            <a:picLocks noChangeAspect="1"/>
          </p:cNvPicPr>
          <p:nvPr/>
        </p:nvPicPr>
        <p:blipFill>
          <a:blip r:embed="rId5" cstate="print">
            <a:extLst>
              <a:ext uri="{28A0092B-C50C-407E-A947-70E740481C1C}">
                <a14:useLocalDpi xmlns:a14="http://schemas.microsoft.com/office/drawing/2010/main" xmlns="" val="0"/>
              </a:ext>
            </a:extLst>
          </a:blip>
          <a:stretch>
            <a:fillRect/>
          </a:stretch>
        </p:blipFill>
        <p:spPr>
          <a:xfrm>
            <a:off x="6003924" y="825500"/>
            <a:ext cx="5019675" cy="6692900"/>
          </a:xfrm>
          <a:prstGeom prst="rect">
            <a:avLst/>
          </a:prstGeom>
        </p:spPr>
      </p:pic>
      <p:sp>
        <p:nvSpPr>
          <p:cNvPr id="15" name="TextBox 97"/>
          <p:cNvSpPr txBox="1"/>
          <p:nvPr/>
        </p:nvSpPr>
        <p:spPr>
          <a:xfrm rot="21408214">
            <a:off x="7268893" y="3015394"/>
            <a:ext cx="2489735" cy="486672"/>
          </a:xfrm>
          <a:prstGeom prst="rect">
            <a:avLst/>
          </a:prstGeom>
          <a:noFill/>
        </p:spPr>
        <p:txBody>
          <a:bodyPr wrap="square" lIns="102974" tIns="0" rIns="102974" bIns="0" rtlCol="0" anchor="t">
            <a:spAutoFit/>
          </a:bodyPr>
          <a:lstStyle/>
          <a:p>
            <a:pPr>
              <a:lnSpc>
                <a:spcPct val="150000"/>
              </a:lnSpc>
            </a:pPr>
            <a:r>
              <a:rPr lang="zh-CN" altLang="en-US" sz="2400" dirty="0">
                <a:solidFill>
                  <a:schemeClr val="tx1">
                    <a:lumMod val="85000"/>
                    <a:lumOff val="15000"/>
                  </a:schemeClr>
                </a:solidFill>
                <a:latin typeface="方正卡通简体" panose="03000509000000000000" pitchFamily="65" charset="-122"/>
                <a:ea typeface="方正卡通简体" panose="03000509000000000000" pitchFamily="65" charset="-122"/>
                <a:cs typeface="华文黑体" pitchFamily="2" charset="-122"/>
              </a:rPr>
              <a:t>点击添加标题</a:t>
            </a:r>
          </a:p>
        </p:txBody>
      </p:sp>
      <p:sp>
        <p:nvSpPr>
          <p:cNvPr id="16" name="文本框 15"/>
          <p:cNvSpPr txBox="1"/>
          <p:nvPr/>
        </p:nvSpPr>
        <p:spPr>
          <a:xfrm rot="21393019">
            <a:off x="7370493" y="3562375"/>
            <a:ext cx="2489735" cy="2354491"/>
          </a:xfrm>
          <a:prstGeom prst="rect">
            <a:avLst/>
          </a:prstGeom>
          <a:noFill/>
        </p:spPr>
        <p:txBody>
          <a:bodyPr wrap="square" rtlCol="0">
            <a:spAutoFit/>
          </a:bodyPr>
          <a:lstStyle/>
          <a:p>
            <a:pPr>
              <a:lnSpc>
                <a:spcPct val="150000"/>
              </a:lnSpc>
            </a:pPr>
            <a:r>
              <a:rPr lang="zh-CN" altLang="en-US" sz="1400" dirty="0">
                <a:solidFill>
                  <a:schemeClr val="tx1">
                    <a:lumMod val="85000"/>
                    <a:lumOff val="15000"/>
                  </a:schemeClr>
                </a:solidFill>
                <a:latin typeface="方正卡通简体" panose="03000509000000000000" pitchFamily="65" charset="-122"/>
                <a:ea typeface="方正卡通简体" panose="03000509000000000000" pitchFamily="65" charset="-122"/>
                <a:cs typeface="+mn-ea"/>
                <a:sym typeface="+mn-lt"/>
              </a:rPr>
              <a:t>请在此处添加具体内容，文字尽量言简意赅，简单说明即可，不必过于繁琐，注意版面美观度</a:t>
            </a:r>
            <a:r>
              <a:rPr lang="zh-CN" altLang="en-US" sz="1400" dirty="0" smtClean="0">
                <a:solidFill>
                  <a:schemeClr val="tx1">
                    <a:lumMod val="85000"/>
                    <a:lumOff val="15000"/>
                  </a:schemeClr>
                </a:solidFill>
                <a:latin typeface="方正卡通简体" panose="03000509000000000000" pitchFamily="65" charset="-122"/>
                <a:ea typeface="方正卡通简体" panose="03000509000000000000" pitchFamily="65" charset="-122"/>
                <a:cs typeface="+mn-ea"/>
                <a:sym typeface="+mn-lt"/>
              </a:rPr>
              <a:t>。请在此处添加具体内容，文字尽量言简意赅，简单说明即可。</a:t>
            </a:r>
            <a:endParaRPr lang="zh-CN" altLang="en-US" sz="1400" dirty="0" smtClean="0">
              <a:solidFill>
                <a:schemeClr val="tx1"/>
              </a:solidFill>
              <a:latin typeface="方正卡通简体" panose="03000509000000000000" pitchFamily="65" charset="-122"/>
              <a:ea typeface="方正卡通简体" panose="03000509000000000000" pitchFamily="65" charset="-122"/>
              <a:sym typeface="+mn-ea"/>
            </a:endParaRPr>
          </a:p>
          <a:p>
            <a:pPr>
              <a:lnSpc>
                <a:spcPct val="150000"/>
              </a:lnSpc>
            </a:pPr>
            <a:endParaRPr lang="zh-CN" altLang="en-US" sz="1400" dirty="0">
              <a:solidFill>
                <a:schemeClr val="tx1"/>
              </a:solidFill>
              <a:latin typeface="方正卡通简体" panose="03000509000000000000" pitchFamily="65" charset="-122"/>
              <a:ea typeface="方正卡通简体" panose="03000509000000000000" pitchFamily="65" charset="-122"/>
              <a:sym typeface="+mn-ea"/>
            </a:endParaRPr>
          </a:p>
        </p:txBody>
      </p:sp>
      <p:pic>
        <p:nvPicPr>
          <p:cNvPr id="7" name="图片 6"/>
          <p:cNvPicPr>
            <a:picLocks noChangeAspect="1"/>
          </p:cNvPicPr>
          <p:nvPr/>
        </p:nvPicPr>
        <p:blipFill>
          <a:blip r:embed="rId6" cstate="print">
            <a:extLst>
              <a:ext uri="{BEBA8EAE-BF5A-486C-A8C5-ECC9F3942E4B}">
                <a14:imgProps xmlns:a14="http://schemas.microsoft.com/office/drawing/2010/main" xmlns="">
                  <a14:imgLayer>
                    <a14:imgEffect>
                      <a14:colorTemperature colorTemp="11200"/>
                    </a14:imgEffect>
                  </a14:imgLayer>
                </a14:imgProps>
              </a:ext>
              <a:ext uri="{28A0092B-C50C-407E-A947-70E740481C1C}">
                <a14:useLocalDpi xmlns:a14="http://schemas.microsoft.com/office/drawing/2010/main" xmlns="" val="0"/>
              </a:ext>
            </a:extLst>
          </a:blip>
          <a:stretch>
            <a:fillRect/>
          </a:stretch>
        </p:blipFill>
        <p:spPr>
          <a:xfrm rot="20016612">
            <a:off x="689064" y="1246196"/>
            <a:ext cx="2452092" cy="2384660"/>
          </a:xfrm>
          <a:prstGeom prst="rect">
            <a:avLst/>
          </a:prstGeom>
        </p:spPr>
      </p:pic>
    </p:spTree>
    <p:extLst>
      <p:ext uri="{BB962C8B-B14F-4D97-AF65-F5344CB8AC3E}">
        <p14:creationId xmlns:p14="http://schemas.microsoft.com/office/powerpoint/2010/main" xmlns="" val="3038020859"/>
      </p:ext>
    </p:extLst>
  </p:cSld>
  <p:clrMapOvr>
    <a:masterClrMapping/>
  </p:clrMapOvr>
  <mc:AlternateContent xmlns:mc="http://schemas.openxmlformats.org/markup-compatibility/2006">
    <mc:Choice xmlns:p14="http://schemas.microsoft.com/office/powerpoint/2010/main" xmlns="" Requires="p14">
      <p:transition spd="slow" p14:dur="1500" advClick="0" advTm="2000">
        <p:random/>
      </p:transition>
    </mc:Choice>
    <mc:Fallback>
      <p:transition spd="slow" advClick="0" advTm="2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par>
                                <p:cTn id="10" presetID="35" presetClass="entr" presetSubtype="0" fill="hold" grpId="0" nodeType="with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1750"/>
                                        <p:tgtEl>
                                          <p:spTgt spid="5"/>
                                        </p:tgtEl>
                                      </p:cBhvr>
                                    </p:animEffect>
                                    <p:anim calcmode="lin" valueType="num">
                                      <p:cBhvr>
                                        <p:cTn id="13" dur="1750" fill="hold"/>
                                        <p:tgtEl>
                                          <p:spTgt spid="5"/>
                                        </p:tgtEl>
                                        <p:attrNameLst>
                                          <p:attrName>style.rotation</p:attrName>
                                        </p:attrNameLst>
                                      </p:cBhvr>
                                      <p:tavLst>
                                        <p:tav tm="0">
                                          <p:val>
                                            <p:fltVal val="720"/>
                                          </p:val>
                                        </p:tav>
                                        <p:tav tm="100000">
                                          <p:val>
                                            <p:fltVal val="0"/>
                                          </p:val>
                                        </p:tav>
                                      </p:tavLst>
                                    </p:anim>
                                    <p:anim calcmode="lin" valueType="num">
                                      <p:cBhvr>
                                        <p:cTn id="14" dur="1750" fill="hold"/>
                                        <p:tgtEl>
                                          <p:spTgt spid="5"/>
                                        </p:tgtEl>
                                        <p:attrNameLst>
                                          <p:attrName>ppt_h</p:attrName>
                                        </p:attrNameLst>
                                      </p:cBhvr>
                                      <p:tavLst>
                                        <p:tav tm="0">
                                          <p:val>
                                            <p:fltVal val="0"/>
                                          </p:val>
                                        </p:tav>
                                        <p:tav tm="100000">
                                          <p:val>
                                            <p:strVal val="#ppt_h"/>
                                          </p:val>
                                        </p:tav>
                                      </p:tavLst>
                                    </p:anim>
                                    <p:anim calcmode="lin" valueType="num">
                                      <p:cBhvr>
                                        <p:cTn id="15" dur="1750" fill="hold"/>
                                        <p:tgtEl>
                                          <p:spTgt spid="5"/>
                                        </p:tgtEl>
                                        <p:attrNameLst>
                                          <p:attrName>ppt_w</p:attrName>
                                        </p:attrNameLst>
                                      </p:cBhvr>
                                      <p:tavLst>
                                        <p:tav tm="0">
                                          <p:val>
                                            <p:fltVal val="0"/>
                                          </p:val>
                                        </p:tav>
                                        <p:tav tm="100000">
                                          <p:val>
                                            <p:strVal val="#ppt_w"/>
                                          </p:val>
                                        </p:tav>
                                      </p:tavLst>
                                    </p:anim>
                                  </p:childTnLst>
                                </p:cTn>
                              </p:par>
                              <p:par>
                                <p:cTn id="16" presetID="35" presetClass="entr" presetSubtype="0" fill="hold" grpId="0" nodeType="withEffect">
                                  <p:stCondLst>
                                    <p:cond delay="0"/>
                                  </p:stCondLst>
                                  <p:childTnLst>
                                    <p:set>
                                      <p:cBhvr>
                                        <p:cTn id="17" dur="1" fill="hold">
                                          <p:stCondLst>
                                            <p:cond delay="0"/>
                                          </p:stCondLst>
                                        </p:cTn>
                                        <p:tgtEl>
                                          <p:spTgt spid="14"/>
                                        </p:tgtEl>
                                        <p:attrNameLst>
                                          <p:attrName>style.visibility</p:attrName>
                                        </p:attrNameLst>
                                      </p:cBhvr>
                                      <p:to>
                                        <p:strVal val="visible"/>
                                      </p:to>
                                    </p:set>
                                    <p:animEffect transition="in" filter="fade">
                                      <p:cBhvr>
                                        <p:cTn id="18" dur="1750"/>
                                        <p:tgtEl>
                                          <p:spTgt spid="14"/>
                                        </p:tgtEl>
                                      </p:cBhvr>
                                    </p:animEffect>
                                    <p:anim calcmode="lin" valueType="num">
                                      <p:cBhvr>
                                        <p:cTn id="19" dur="1750" fill="hold"/>
                                        <p:tgtEl>
                                          <p:spTgt spid="14"/>
                                        </p:tgtEl>
                                        <p:attrNameLst>
                                          <p:attrName>style.rotation</p:attrName>
                                        </p:attrNameLst>
                                      </p:cBhvr>
                                      <p:tavLst>
                                        <p:tav tm="0">
                                          <p:val>
                                            <p:fltVal val="720"/>
                                          </p:val>
                                        </p:tav>
                                        <p:tav tm="100000">
                                          <p:val>
                                            <p:fltVal val="0"/>
                                          </p:val>
                                        </p:tav>
                                      </p:tavLst>
                                    </p:anim>
                                    <p:anim calcmode="lin" valueType="num">
                                      <p:cBhvr>
                                        <p:cTn id="20" dur="1750" fill="hold"/>
                                        <p:tgtEl>
                                          <p:spTgt spid="14"/>
                                        </p:tgtEl>
                                        <p:attrNameLst>
                                          <p:attrName>ppt_h</p:attrName>
                                        </p:attrNameLst>
                                      </p:cBhvr>
                                      <p:tavLst>
                                        <p:tav tm="0">
                                          <p:val>
                                            <p:fltVal val="0"/>
                                          </p:val>
                                        </p:tav>
                                        <p:tav tm="100000">
                                          <p:val>
                                            <p:strVal val="#ppt_h"/>
                                          </p:val>
                                        </p:tav>
                                      </p:tavLst>
                                    </p:anim>
                                    <p:anim calcmode="lin" valueType="num">
                                      <p:cBhvr>
                                        <p:cTn id="21" dur="1750" fill="hold"/>
                                        <p:tgtEl>
                                          <p:spTgt spid="14"/>
                                        </p:tgtEl>
                                        <p:attrNameLst>
                                          <p:attrName>ppt_w</p:attrName>
                                        </p:attrNameLst>
                                      </p:cBhvr>
                                      <p:tavLst>
                                        <p:tav tm="0">
                                          <p:val>
                                            <p:fltVal val="0"/>
                                          </p:val>
                                        </p:tav>
                                        <p:tav tm="100000">
                                          <p:val>
                                            <p:strVal val="#ppt_w"/>
                                          </p:val>
                                        </p:tav>
                                      </p:tavLst>
                                    </p:anim>
                                  </p:childTnLst>
                                </p:cTn>
                              </p:par>
                              <p:par>
                                <p:cTn id="22" presetID="42" presetClass="entr" presetSubtype="0" fill="hold" nodeType="withEffect">
                                  <p:stCondLst>
                                    <p:cond delay="0"/>
                                  </p:stCondLst>
                                  <p:childTnLst>
                                    <p:set>
                                      <p:cBhvr>
                                        <p:cTn id="23" dur="1" fill="hold">
                                          <p:stCondLst>
                                            <p:cond delay="0"/>
                                          </p:stCondLst>
                                        </p:cTn>
                                        <p:tgtEl>
                                          <p:spTgt spid="6"/>
                                        </p:tgtEl>
                                        <p:attrNameLst>
                                          <p:attrName>style.visibility</p:attrName>
                                        </p:attrNameLst>
                                      </p:cBhvr>
                                      <p:to>
                                        <p:strVal val="visible"/>
                                      </p:to>
                                    </p:set>
                                    <p:animEffect transition="in" filter="fade">
                                      <p:cBhvr>
                                        <p:cTn id="24" dur="1000"/>
                                        <p:tgtEl>
                                          <p:spTgt spid="6"/>
                                        </p:tgtEl>
                                      </p:cBhvr>
                                    </p:animEffect>
                                    <p:anim calcmode="lin" valueType="num">
                                      <p:cBhvr>
                                        <p:cTn id="25" dur="1000" fill="hold"/>
                                        <p:tgtEl>
                                          <p:spTgt spid="6"/>
                                        </p:tgtEl>
                                        <p:attrNameLst>
                                          <p:attrName>ppt_x</p:attrName>
                                        </p:attrNameLst>
                                      </p:cBhvr>
                                      <p:tavLst>
                                        <p:tav tm="0">
                                          <p:val>
                                            <p:strVal val="#ppt_x"/>
                                          </p:val>
                                        </p:tav>
                                        <p:tav tm="100000">
                                          <p:val>
                                            <p:strVal val="#ppt_x"/>
                                          </p:val>
                                        </p:tav>
                                      </p:tavLst>
                                    </p:anim>
                                    <p:anim calcmode="lin" valueType="num">
                                      <p:cBhvr>
                                        <p:cTn id="26" dur="1000" fill="hold"/>
                                        <p:tgtEl>
                                          <p:spTgt spid="6"/>
                                        </p:tgtEl>
                                        <p:attrNameLst>
                                          <p:attrName>ppt_y</p:attrName>
                                        </p:attrNameLst>
                                      </p:cBhvr>
                                      <p:tavLst>
                                        <p:tav tm="0">
                                          <p:val>
                                            <p:strVal val="#ppt_y+.1"/>
                                          </p:val>
                                        </p:tav>
                                        <p:tav tm="100000">
                                          <p:val>
                                            <p:strVal val="#ppt_y"/>
                                          </p:val>
                                        </p:tav>
                                      </p:tavLst>
                                    </p:anim>
                                  </p:childTnLst>
                                </p:cTn>
                              </p:par>
                              <p:par>
                                <p:cTn id="27" presetID="42" presetClass="entr" presetSubtype="0" fill="hold" grpId="0" nodeType="withEffect">
                                  <p:stCondLst>
                                    <p:cond delay="500"/>
                                  </p:stCondLst>
                                  <p:childTnLst>
                                    <p:set>
                                      <p:cBhvr>
                                        <p:cTn id="28" dur="1" fill="hold">
                                          <p:stCondLst>
                                            <p:cond delay="0"/>
                                          </p:stCondLst>
                                        </p:cTn>
                                        <p:tgtEl>
                                          <p:spTgt spid="15"/>
                                        </p:tgtEl>
                                        <p:attrNameLst>
                                          <p:attrName>style.visibility</p:attrName>
                                        </p:attrNameLst>
                                      </p:cBhvr>
                                      <p:to>
                                        <p:strVal val="visible"/>
                                      </p:to>
                                    </p:set>
                                    <p:animEffect transition="in" filter="fade">
                                      <p:cBhvr>
                                        <p:cTn id="29" dur="1000"/>
                                        <p:tgtEl>
                                          <p:spTgt spid="15"/>
                                        </p:tgtEl>
                                      </p:cBhvr>
                                    </p:animEffect>
                                    <p:anim calcmode="lin" valueType="num">
                                      <p:cBhvr>
                                        <p:cTn id="30" dur="1000" fill="hold"/>
                                        <p:tgtEl>
                                          <p:spTgt spid="15"/>
                                        </p:tgtEl>
                                        <p:attrNameLst>
                                          <p:attrName>ppt_x</p:attrName>
                                        </p:attrNameLst>
                                      </p:cBhvr>
                                      <p:tavLst>
                                        <p:tav tm="0">
                                          <p:val>
                                            <p:strVal val="#ppt_x"/>
                                          </p:val>
                                        </p:tav>
                                        <p:tav tm="100000">
                                          <p:val>
                                            <p:strVal val="#ppt_x"/>
                                          </p:val>
                                        </p:tav>
                                      </p:tavLst>
                                    </p:anim>
                                    <p:anim calcmode="lin" valueType="num">
                                      <p:cBhvr>
                                        <p:cTn id="31" dur="1000" fill="hold"/>
                                        <p:tgtEl>
                                          <p:spTgt spid="15"/>
                                        </p:tgtEl>
                                        <p:attrNameLst>
                                          <p:attrName>ppt_y</p:attrName>
                                        </p:attrNameLst>
                                      </p:cBhvr>
                                      <p:tavLst>
                                        <p:tav tm="0">
                                          <p:val>
                                            <p:strVal val="#ppt_y+.1"/>
                                          </p:val>
                                        </p:tav>
                                        <p:tav tm="100000">
                                          <p:val>
                                            <p:strVal val="#ppt_y"/>
                                          </p:val>
                                        </p:tav>
                                      </p:tavLst>
                                    </p:anim>
                                  </p:childTnLst>
                                </p:cTn>
                              </p:par>
                            </p:childTnLst>
                          </p:cTn>
                        </p:par>
                        <p:par>
                          <p:cTn id="32" fill="hold">
                            <p:stCondLst>
                              <p:cond delay="1750"/>
                            </p:stCondLst>
                            <p:childTnLst>
                              <p:par>
                                <p:cTn id="33" presetID="22" presetClass="entr" presetSubtype="8" fill="hold" grpId="0" nodeType="afterEffect">
                                  <p:stCondLst>
                                    <p:cond delay="0"/>
                                  </p:stCondLst>
                                  <p:childTnLst>
                                    <p:set>
                                      <p:cBhvr>
                                        <p:cTn id="34" dur="1" fill="hold">
                                          <p:stCondLst>
                                            <p:cond delay="0"/>
                                          </p:stCondLst>
                                        </p:cTn>
                                        <p:tgtEl>
                                          <p:spTgt spid="16"/>
                                        </p:tgtEl>
                                        <p:attrNameLst>
                                          <p:attrName>style.visibility</p:attrName>
                                        </p:attrNameLst>
                                      </p:cBhvr>
                                      <p:to>
                                        <p:strVal val="visible"/>
                                      </p:to>
                                    </p:set>
                                    <p:animEffect transition="in" filter="wipe(left)">
                                      <p:cBhvr>
                                        <p:cTn id="35"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14" grpId="0" animBg="1"/>
      <p:bldP spid="15" grpId="0"/>
      <p:bldP spid="16"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2294286" y="2707911"/>
            <a:ext cx="732790" cy="762635"/>
            <a:chOff x="6193906" y="1932736"/>
            <a:chExt cx="732923" cy="762839"/>
          </a:xfrm>
        </p:grpSpPr>
        <p:pic>
          <p:nvPicPr>
            <p:cNvPr id="6" name="图片 5"/>
            <p:cNvPicPr>
              <a:picLocks noChangeAspect="1"/>
            </p:cNvPicPr>
            <p:nvPr/>
          </p:nvPicPr>
          <p:blipFill>
            <a:blip r:embed="rId3" cstate="print"/>
            <a:stretch>
              <a:fillRect/>
            </a:stretch>
          </p:blipFill>
          <p:spPr>
            <a:xfrm>
              <a:off x="6193906" y="1932736"/>
              <a:ext cx="732923" cy="762839"/>
            </a:xfrm>
            <a:prstGeom prst="rect">
              <a:avLst/>
            </a:prstGeom>
          </p:spPr>
        </p:pic>
        <p:sp>
          <p:nvSpPr>
            <p:cNvPr id="7" name="TextBox 67"/>
            <p:cNvSpPr txBox="1"/>
            <p:nvPr/>
          </p:nvSpPr>
          <p:spPr>
            <a:xfrm>
              <a:off x="6382207" y="2054196"/>
              <a:ext cx="378630" cy="461665"/>
            </a:xfrm>
            <a:prstGeom prst="rect">
              <a:avLst/>
            </a:prstGeom>
            <a:noFill/>
          </p:spPr>
          <p:txBody>
            <a:bodyPr wrap="none" rtlCol="0">
              <a:spAutoFit/>
            </a:bodyPr>
            <a:lstStyle/>
            <a:p>
              <a:pPr marL="0" lvl="1" defTabSz="1218565">
                <a:defRPr/>
              </a:pPr>
              <a:r>
                <a:rPr lang="en-US" altLang="zh-CN" sz="2400" b="1" spc="300" dirty="0">
                  <a:solidFill>
                    <a:schemeClr val="bg1"/>
                  </a:solidFill>
                  <a:latin typeface="隶书" panose="02010509060101010101" pitchFamily="49" charset="-122"/>
                  <a:ea typeface="隶书" panose="02010509060101010101" pitchFamily="49" charset="-122"/>
                </a:rPr>
                <a:t>1</a:t>
              </a:r>
            </a:p>
          </p:txBody>
        </p:sp>
      </p:grpSp>
      <p:grpSp>
        <p:nvGrpSpPr>
          <p:cNvPr id="8" name="组合 7"/>
          <p:cNvGrpSpPr/>
          <p:nvPr/>
        </p:nvGrpSpPr>
        <p:grpSpPr>
          <a:xfrm>
            <a:off x="2294286" y="4570257"/>
            <a:ext cx="732790" cy="762635"/>
            <a:chOff x="6193906" y="1932736"/>
            <a:chExt cx="732923" cy="762839"/>
          </a:xfrm>
        </p:grpSpPr>
        <p:pic>
          <p:nvPicPr>
            <p:cNvPr id="9" name="图片 8"/>
            <p:cNvPicPr>
              <a:picLocks noChangeAspect="1"/>
            </p:cNvPicPr>
            <p:nvPr/>
          </p:nvPicPr>
          <p:blipFill>
            <a:blip r:embed="rId3" cstate="print"/>
            <a:stretch>
              <a:fillRect/>
            </a:stretch>
          </p:blipFill>
          <p:spPr>
            <a:xfrm>
              <a:off x="6193906" y="1932736"/>
              <a:ext cx="732923" cy="762839"/>
            </a:xfrm>
            <a:prstGeom prst="rect">
              <a:avLst/>
            </a:prstGeom>
          </p:spPr>
        </p:pic>
        <p:sp>
          <p:nvSpPr>
            <p:cNvPr id="10" name="TextBox 67"/>
            <p:cNvSpPr txBox="1"/>
            <p:nvPr/>
          </p:nvSpPr>
          <p:spPr>
            <a:xfrm>
              <a:off x="6382207" y="2054196"/>
              <a:ext cx="374718" cy="460498"/>
            </a:xfrm>
            <a:prstGeom prst="rect">
              <a:avLst/>
            </a:prstGeom>
            <a:noFill/>
          </p:spPr>
          <p:txBody>
            <a:bodyPr wrap="none" rtlCol="0">
              <a:spAutoFit/>
            </a:bodyPr>
            <a:lstStyle/>
            <a:p>
              <a:pPr marL="0" lvl="1" defTabSz="1218565">
                <a:defRPr/>
              </a:pPr>
              <a:r>
                <a:rPr lang="en-US" sz="2400" b="1" spc="300" dirty="0">
                  <a:solidFill>
                    <a:schemeClr val="bg1"/>
                  </a:solidFill>
                  <a:latin typeface="隶书" panose="02010509060101010101" pitchFamily="49" charset="-122"/>
                  <a:ea typeface="隶书" panose="02010509060101010101" pitchFamily="49" charset="-122"/>
                </a:rPr>
                <a:t>3</a:t>
              </a:r>
            </a:p>
          </p:txBody>
        </p:sp>
      </p:grpSp>
      <p:grpSp>
        <p:nvGrpSpPr>
          <p:cNvPr id="11" name="组合 10"/>
          <p:cNvGrpSpPr/>
          <p:nvPr/>
        </p:nvGrpSpPr>
        <p:grpSpPr>
          <a:xfrm>
            <a:off x="7541861" y="2601866"/>
            <a:ext cx="732790" cy="762635"/>
            <a:chOff x="6193906" y="1932736"/>
            <a:chExt cx="732923" cy="762839"/>
          </a:xfrm>
        </p:grpSpPr>
        <p:pic>
          <p:nvPicPr>
            <p:cNvPr id="12" name="图片 11"/>
            <p:cNvPicPr>
              <a:picLocks noChangeAspect="1"/>
            </p:cNvPicPr>
            <p:nvPr/>
          </p:nvPicPr>
          <p:blipFill>
            <a:blip r:embed="rId3" cstate="print"/>
            <a:stretch>
              <a:fillRect/>
            </a:stretch>
          </p:blipFill>
          <p:spPr>
            <a:xfrm>
              <a:off x="6193906" y="1932736"/>
              <a:ext cx="732923" cy="762839"/>
            </a:xfrm>
            <a:prstGeom prst="rect">
              <a:avLst/>
            </a:prstGeom>
          </p:spPr>
        </p:pic>
        <p:sp>
          <p:nvSpPr>
            <p:cNvPr id="13" name="TextBox 67"/>
            <p:cNvSpPr txBox="1"/>
            <p:nvPr/>
          </p:nvSpPr>
          <p:spPr>
            <a:xfrm>
              <a:off x="6382207" y="2054196"/>
              <a:ext cx="374718" cy="460498"/>
            </a:xfrm>
            <a:prstGeom prst="rect">
              <a:avLst/>
            </a:prstGeom>
            <a:noFill/>
          </p:spPr>
          <p:txBody>
            <a:bodyPr wrap="none" rtlCol="0">
              <a:spAutoFit/>
            </a:bodyPr>
            <a:lstStyle/>
            <a:p>
              <a:pPr marL="0" lvl="1" defTabSz="1218565">
                <a:defRPr/>
              </a:pPr>
              <a:r>
                <a:rPr lang="en-US" sz="2400" b="1" spc="300" dirty="0">
                  <a:solidFill>
                    <a:schemeClr val="bg1"/>
                  </a:solidFill>
                  <a:latin typeface="隶书" panose="02010509060101010101" pitchFamily="49" charset="-122"/>
                  <a:ea typeface="隶书" panose="02010509060101010101" pitchFamily="49" charset="-122"/>
                </a:rPr>
                <a:t>2</a:t>
              </a:r>
            </a:p>
          </p:txBody>
        </p:sp>
      </p:grpSp>
      <p:grpSp>
        <p:nvGrpSpPr>
          <p:cNvPr id="14" name="组合 13"/>
          <p:cNvGrpSpPr/>
          <p:nvPr/>
        </p:nvGrpSpPr>
        <p:grpSpPr>
          <a:xfrm>
            <a:off x="7541861" y="4464212"/>
            <a:ext cx="732790" cy="762635"/>
            <a:chOff x="6193906" y="1932736"/>
            <a:chExt cx="732923" cy="762839"/>
          </a:xfrm>
        </p:grpSpPr>
        <p:pic>
          <p:nvPicPr>
            <p:cNvPr id="15" name="图片 14"/>
            <p:cNvPicPr>
              <a:picLocks noChangeAspect="1"/>
            </p:cNvPicPr>
            <p:nvPr/>
          </p:nvPicPr>
          <p:blipFill>
            <a:blip r:embed="rId3" cstate="print"/>
            <a:stretch>
              <a:fillRect/>
            </a:stretch>
          </p:blipFill>
          <p:spPr>
            <a:xfrm>
              <a:off x="6193906" y="1932736"/>
              <a:ext cx="732923" cy="762839"/>
            </a:xfrm>
            <a:prstGeom prst="rect">
              <a:avLst/>
            </a:prstGeom>
          </p:spPr>
        </p:pic>
        <p:sp>
          <p:nvSpPr>
            <p:cNvPr id="16" name="TextBox 67"/>
            <p:cNvSpPr txBox="1"/>
            <p:nvPr/>
          </p:nvSpPr>
          <p:spPr>
            <a:xfrm>
              <a:off x="6382207" y="2054196"/>
              <a:ext cx="374718" cy="460498"/>
            </a:xfrm>
            <a:prstGeom prst="rect">
              <a:avLst/>
            </a:prstGeom>
            <a:noFill/>
          </p:spPr>
          <p:txBody>
            <a:bodyPr wrap="none" rtlCol="0">
              <a:spAutoFit/>
            </a:bodyPr>
            <a:lstStyle/>
            <a:p>
              <a:pPr marL="0" lvl="1" defTabSz="1218565">
                <a:defRPr/>
              </a:pPr>
              <a:r>
                <a:rPr lang="en-US" altLang="zh-CN" sz="2400" b="1" spc="300" dirty="0">
                  <a:solidFill>
                    <a:schemeClr val="bg1"/>
                  </a:solidFill>
                  <a:latin typeface="隶书" panose="02010509060101010101" pitchFamily="49" charset="-122"/>
                  <a:ea typeface="隶书" panose="02010509060101010101" pitchFamily="49" charset="-122"/>
                </a:rPr>
                <a:t>4</a:t>
              </a:r>
            </a:p>
          </p:txBody>
        </p:sp>
      </p:grpSp>
      <p:grpSp>
        <p:nvGrpSpPr>
          <p:cNvPr id="17" name="组合 16"/>
          <p:cNvGrpSpPr/>
          <p:nvPr/>
        </p:nvGrpSpPr>
        <p:grpSpPr>
          <a:xfrm>
            <a:off x="3026172" y="2631941"/>
            <a:ext cx="2032370" cy="712470"/>
            <a:chOff x="2496" y="3190"/>
            <a:chExt cx="3120" cy="1122"/>
          </a:xfrm>
        </p:grpSpPr>
        <p:sp>
          <p:nvSpPr>
            <p:cNvPr id="18" name="TextBox 45"/>
            <p:cNvSpPr txBox="1"/>
            <p:nvPr/>
          </p:nvSpPr>
          <p:spPr>
            <a:xfrm>
              <a:off x="2496" y="3190"/>
              <a:ext cx="3120" cy="663"/>
            </a:xfrm>
            <a:prstGeom prst="rect">
              <a:avLst/>
            </a:prstGeom>
          </p:spPr>
          <p:txBody>
            <a:bodyPr vert="horz" wrap="none" lIns="0" tIns="0" rIns="0" bIns="0" anchor="b" anchorCtr="1">
              <a:normAutofit/>
            </a:bodyPr>
            <a:lstStyle/>
            <a:p>
              <a:r>
                <a:rPr lang="zh-CN" altLang="en-US" sz="2400" kern="900" dirty="0">
                  <a:solidFill>
                    <a:srgbClr val="ED6D34"/>
                  </a:solidFill>
                  <a:latin typeface="迷你简卡通" panose="03000509000000000000" pitchFamily="65" charset="-122"/>
                  <a:ea typeface="迷你简卡通" panose="03000509000000000000" pitchFamily="65" charset="-122"/>
                  <a:cs typeface="+mn-ea"/>
                  <a:sym typeface="+mn-lt"/>
                </a:rPr>
                <a:t>标题文本预设</a:t>
              </a:r>
            </a:p>
          </p:txBody>
        </p:sp>
        <p:sp>
          <p:nvSpPr>
            <p:cNvPr id="19" name="TextBox 46"/>
            <p:cNvSpPr txBox="1"/>
            <p:nvPr/>
          </p:nvSpPr>
          <p:spPr>
            <a:xfrm>
              <a:off x="2618" y="3853"/>
              <a:ext cx="2977" cy="459"/>
            </a:xfrm>
            <a:prstGeom prst="rect">
              <a:avLst/>
            </a:prstGeom>
          </p:spPr>
          <p:txBody>
            <a:bodyPr vert="horz" wrap="square" lIns="0" tIns="0" rIns="0" bIns="0" anchor="t" anchorCtr="1">
              <a:noAutofit/>
            </a:bodyPr>
            <a:lstStyle/>
            <a:p>
              <a:pPr lvl="0"/>
              <a:r>
                <a:rPr lang="zh-CN" altLang="en-US" sz="1400" dirty="0">
                  <a:solidFill>
                    <a:schemeClr val="tx1">
                      <a:lumMod val="75000"/>
                      <a:lumOff val="25000"/>
                    </a:schemeClr>
                  </a:solidFill>
                  <a:latin typeface="迷你简卡通" panose="03000509000000000000" pitchFamily="65" charset="-122"/>
                  <a:ea typeface="迷你简卡通" panose="03000509000000000000" pitchFamily="65" charset="-122"/>
                  <a:cs typeface="+mn-ea"/>
                  <a:sym typeface="+mn-lt"/>
                </a:rPr>
                <a:t>此部分内容作为文字排版占位</a:t>
              </a:r>
              <a:r>
                <a:rPr lang="zh-CN" altLang="en-US" sz="1400" dirty="0" smtClean="0">
                  <a:solidFill>
                    <a:schemeClr val="tx1">
                      <a:lumMod val="75000"/>
                      <a:lumOff val="25000"/>
                    </a:schemeClr>
                  </a:solidFill>
                  <a:latin typeface="迷你简卡通" panose="03000509000000000000" pitchFamily="65" charset="-122"/>
                  <a:ea typeface="迷你简卡通" panose="03000509000000000000" pitchFamily="65" charset="-122"/>
                  <a:cs typeface="+mn-ea"/>
                  <a:sym typeface="+mn-lt"/>
                </a:rPr>
                <a:t>显示（</a:t>
              </a:r>
              <a:r>
                <a:rPr lang="zh-CN" altLang="en-US" sz="1400" dirty="0">
                  <a:solidFill>
                    <a:schemeClr val="tx1">
                      <a:lumMod val="75000"/>
                      <a:lumOff val="25000"/>
                    </a:schemeClr>
                  </a:solidFill>
                  <a:latin typeface="迷你简卡通" panose="03000509000000000000" pitchFamily="65" charset="-122"/>
                  <a:ea typeface="迷你简卡通" panose="03000509000000000000" pitchFamily="65" charset="-122"/>
                  <a:cs typeface="+mn-ea"/>
                  <a:sym typeface="+mn-lt"/>
                </a:rPr>
                <a:t>建议使用主题字体）</a:t>
              </a:r>
            </a:p>
          </p:txBody>
        </p:sp>
      </p:grpSp>
      <p:grpSp>
        <p:nvGrpSpPr>
          <p:cNvPr id="20" name="组合 19"/>
          <p:cNvGrpSpPr/>
          <p:nvPr/>
        </p:nvGrpSpPr>
        <p:grpSpPr>
          <a:xfrm>
            <a:off x="8274651" y="2617971"/>
            <a:ext cx="2032369" cy="727075"/>
            <a:chOff x="2316" y="3167"/>
            <a:chExt cx="3120" cy="1145"/>
          </a:xfrm>
        </p:grpSpPr>
        <p:sp>
          <p:nvSpPr>
            <p:cNvPr id="21" name="TextBox 45"/>
            <p:cNvSpPr txBox="1"/>
            <p:nvPr/>
          </p:nvSpPr>
          <p:spPr>
            <a:xfrm>
              <a:off x="2316" y="3167"/>
              <a:ext cx="3120" cy="663"/>
            </a:xfrm>
            <a:prstGeom prst="rect">
              <a:avLst/>
            </a:prstGeom>
          </p:spPr>
          <p:txBody>
            <a:bodyPr vert="horz" wrap="none" lIns="0" tIns="0" rIns="0" bIns="0" anchor="b" anchorCtr="1">
              <a:normAutofit/>
            </a:bodyPr>
            <a:lstStyle/>
            <a:p>
              <a:r>
                <a:rPr lang="zh-CN" altLang="en-US" sz="2400" kern="900" dirty="0">
                  <a:solidFill>
                    <a:srgbClr val="ED6D34"/>
                  </a:solidFill>
                  <a:latin typeface="迷你简卡通" panose="03000509000000000000" pitchFamily="65" charset="-122"/>
                  <a:ea typeface="迷你简卡通" panose="03000509000000000000" pitchFamily="65" charset="-122"/>
                  <a:cs typeface="+mn-ea"/>
                  <a:sym typeface="+mn-lt"/>
                </a:rPr>
                <a:t>标题文本预设</a:t>
              </a:r>
            </a:p>
          </p:txBody>
        </p:sp>
        <p:sp>
          <p:nvSpPr>
            <p:cNvPr id="23" name="TextBox 46"/>
            <p:cNvSpPr txBox="1"/>
            <p:nvPr/>
          </p:nvSpPr>
          <p:spPr>
            <a:xfrm>
              <a:off x="2408" y="3853"/>
              <a:ext cx="2977" cy="459"/>
            </a:xfrm>
            <a:prstGeom prst="rect">
              <a:avLst/>
            </a:prstGeom>
          </p:spPr>
          <p:txBody>
            <a:bodyPr vert="horz" wrap="square" lIns="0" tIns="0" rIns="0" bIns="0" anchor="t" anchorCtr="1">
              <a:noAutofit/>
            </a:bodyPr>
            <a:lstStyle/>
            <a:p>
              <a:pPr lvl="0"/>
              <a:r>
                <a:rPr lang="zh-CN" altLang="en-US" sz="1400" dirty="0">
                  <a:solidFill>
                    <a:schemeClr val="tx1">
                      <a:lumMod val="75000"/>
                      <a:lumOff val="25000"/>
                    </a:schemeClr>
                  </a:solidFill>
                  <a:latin typeface="迷你简卡通" panose="03000509000000000000" pitchFamily="65" charset="-122"/>
                  <a:ea typeface="迷你简卡通" panose="03000509000000000000" pitchFamily="65" charset="-122"/>
                  <a:cs typeface="+mn-ea"/>
                  <a:sym typeface="+mn-lt"/>
                </a:rPr>
                <a:t>此部分内容作为文字排版占位</a:t>
              </a:r>
              <a:r>
                <a:rPr lang="zh-CN" altLang="en-US" sz="1400" dirty="0" smtClean="0">
                  <a:solidFill>
                    <a:schemeClr val="tx1">
                      <a:lumMod val="75000"/>
                      <a:lumOff val="25000"/>
                    </a:schemeClr>
                  </a:solidFill>
                  <a:latin typeface="迷你简卡通" panose="03000509000000000000" pitchFamily="65" charset="-122"/>
                  <a:ea typeface="迷你简卡通" panose="03000509000000000000" pitchFamily="65" charset="-122"/>
                  <a:cs typeface="+mn-ea"/>
                  <a:sym typeface="+mn-lt"/>
                </a:rPr>
                <a:t>显示（</a:t>
              </a:r>
              <a:r>
                <a:rPr lang="zh-CN" altLang="en-US" sz="1400" dirty="0">
                  <a:solidFill>
                    <a:schemeClr val="tx1">
                      <a:lumMod val="75000"/>
                      <a:lumOff val="25000"/>
                    </a:schemeClr>
                  </a:solidFill>
                  <a:latin typeface="迷你简卡通" panose="03000509000000000000" pitchFamily="65" charset="-122"/>
                  <a:ea typeface="迷你简卡通" panose="03000509000000000000" pitchFamily="65" charset="-122"/>
                  <a:cs typeface="+mn-ea"/>
                  <a:sym typeface="+mn-lt"/>
                </a:rPr>
                <a:t>建议使用主题字体）</a:t>
              </a:r>
            </a:p>
          </p:txBody>
        </p:sp>
      </p:grpSp>
      <p:grpSp>
        <p:nvGrpSpPr>
          <p:cNvPr id="24" name="组合 23"/>
          <p:cNvGrpSpPr/>
          <p:nvPr/>
        </p:nvGrpSpPr>
        <p:grpSpPr>
          <a:xfrm>
            <a:off x="3111906" y="4556937"/>
            <a:ext cx="2032369" cy="712470"/>
            <a:chOff x="2617" y="3190"/>
            <a:chExt cx="3120" cy="1122"/>
          </a:xfrm>
        </p:grpSpPr>
        <p:sp>
          <p:nvSpPr>
            <p:cNvPr id="26" name="TextBox 45"/>
            <p:cNvSpPr txBox="1"/>
            <p:nvPr/>
          </p:nvSpPr>
          <p:spPr>
            <a:xfrm>
              <a:off x="2617" y="3190"/>
              <a:ext cx="3120" cy="663"/>
            </a:xfrm>
            <a:prstGeom prst="rect">
              <a:avLst/>
            </a:prstGeom>
          </p:spPr>
          <p:txBody>
            <a:bodyPr vert="horz" wrap="none" lIns="0" tIns="0" rIns="0" bIns="0" anchor="b" anchorCtr="1">
              <a:normAutofit/>
            </a:bodyPr>
            <a:lstStyle/>
            <a:p>
              <a:r>
                <a:rPr lang="zh-CN" altLang="en-US" sz="2400" kern="900" dirty="0">
                  <a:solidFill>
                    <a:srgbClr val="ED6D34"/>
                  </a:solidFill>
                  <a:latin typeface="迷你简卡通" panose="03000509000000000000" pitchFamily="65" charset="-122"/>
                  <a:ea typeface="迷你简卡通" panose="03000509000000000000" pitchFamily="65" charset="-122"/>
                  <a:cs typeface="+mn-ea"/>
                  <a:sym typeface="+mn-lt"/>
                </a:rPr>
                <a:t>标题文本预设</a:t>
              </a:r>
            </a:p>
          </p:txBody>
        </p:sp>
        <p:sp>
          <p:nvSpPr>
            <p:cNvPr id="27" name="TextBox 46"/>
            <p:cNvSpPr txBox="1"/>
            <p:nvPr/>
          </p:nvSpPr>
          <p:spPr>
            <a:xfrm>
              <a:off x="2676" y="3853"/>
              <a:ext cx="2977" cy="459"/>
            </a:xfrm>
            <a:prstGeom prst="rect">
              <a:avLst/>
            </a:prstGeom>
          </p:spPr>
          <p:txBody>
            <a:bodyPr vert="horz" wrap="square" lIns="0" tIns="0" rIns="0" bIns="0" anchor="t" anchorCtr="1">
              <a:noAutofit/>
            </a:bodyPr>
            <a:lstStyle/>
            <a:p>
              <a:pPr lvl="0"/>
              <a:r>
                <a:rPr lang="zh-CN" altLang="en-US" sz="1400" dirty="0">
                  <a:solidFill>
                    <a:schemeClr val="tx1">
                      <a:lumMod val="75000"/>
                      <a:lumOff val="25000"/>
                    </a:schemeClr>
                  </a:solidFill>
                  <a:latin typeface="迷你简卡通" panose="03000509000000000000" pitchFamily="65" charset="-122"/>
                  <a:ea typeface="迷你简卡通" panose="03000509000000000000" pitchFamily="65" charset="-122"/>
                  <a:cs typeface="+mn-ea"/>
                  <a:sym typeface="+mn-lt"/>
                </a:rPr>
                <a:t>此部分内容作为文字排版占位</a:t>
              </a:r>
              <a:r>
                <a:rPr lang="zh-CN" altLang="en-US" sz="1400" dirty="0" smtClean="0">
                  <a:solidFill>
                    <a:schemeClr val="tx1">
                      <a:lumMod val="75000"/>
                      <a:lumOff val="25000"/>
                    </a:schemeClr>
                  </a:solidFill>
                  <a:latin typeface="迷你简卡通" panose="03000509000000000000" pitchFamily="65" charset="-122"/>
                  <a:ea typeface="迷你简卡通" panose="03000509000000000000" pitchFamily="65" charset="-122"/>
                  <a:cs typeface="+mn-ea"/>
                  <a:sym typeface="+mn-lt"/>
                </a:rPr>
                <a:t>显示（</a:t>
              </a:r>
              <a:r>
                <a:rPr lang="zh-CN" altLang="en-US" sz="1400" dirty="0">
                  <a:solidFill>
                    <a:schemeClr val="tx1">
                      <a:lumMod val="75000"/>
                      <a:lumOff val="25000"/>
                    </a:schemeClr>
                  </a:solidFill>
                  <a:latin typeface="迷你简卡通" panose="03000509000000000000" pitchFamily="65" charset="-122"/>
                  <a:ea typeface="迷你简卡通" panose="03000509000000000000" pitchFamily="65" charset="-122"/>
                  <a:cs typeface="+mn-ea"/>
                  <a:sym typeface="+mn-lt"/>
                </a:rPr>
                <a:t>建议使用主题字体）</a:t>
              </a:r>
            </a:p>
          </p:txBody>
        </p:sp>
      </p:grpSp>
      <p:grpSp>
        <p:nvGrpSpPr>
          <p:cNvPr id="28" name="组合 27"/>
          <p:cNvGrpSpPr/>
          <p:nvPr/>
        </p:nvGrpSpPr>
        <p:grpSpPr>
          <a:xfrm>
            <a:off x="8334581" y="4556937"/>
            <a:ext cx="2032370" cy="712470"/>
            <a:chOff x="2408" y="3190"/>
            <a:chExt cx="3120" cy="1122"/>
          </a:xfrm>
        </p:grpSpPr>
        <p:sp>
          <p:nvSpPr>
            <p:cNvPr id="29" name="TextBox 45"/>
            <p:cNvSpPr txBox="1"/>
            <p:nvPr/>
          </p:nvSpPr>
          <p:spPr>
            <a:xfrm>
              <a:off x="2408" y="3190"/>
              <a:ext cx="3120" cy="663"/>
            </a:xfrm>
            <a:prstGeom prst="rect">
              <a:avLst/>
            </a:prstGeom>
          </p:spPr>
          <p:txBody>
            <a:bodyPr vert="horz" wrap="none" lIns="0" tIns="0" rIns="0" bIns="0" anchor="b" anchorCtr="1">
              <a:normAutofit/>
            </a:bodyPr>
            <a:lstStyle/>
            <a:p>
              <a:r>
                <a:rPr lang="zh-CN" altLang="en-US" sz="2400" kern="900" dirty="0">
                  <a:solidFill>
                    <a:srgbClr val="ED6D34"/>
                  </a:solidFill>
                  <a:latin typeface="迷你简卡通" panose="03000509000000000000" pitchFamily="65" charset="-122"/>
                  <a:ea typeface="迷你简卡通" panose="03000509000000000000" pitchFamily="65" charset="-122"/>
                  <a:cs typeface="+mn-ea"/>
                  <a:sym typeface="+mn-lt"/>
                </a:rPr>
                <a:t>标题文本预设</a:t>
              </a:r>
            </a:p>
          </p:txBody>
        </p:sp>
        <p:sp>
          <p:nvSpPr>
            <p:cNvPr id="30" name="TextBox 46"/>
            <p:cNvSpPr txBox="1"/>
            <p:nvPr/>
          </p:nvSpPr>
          <p:spPr>
            <a:xfrm>
              <a:off x="2408" y="3853"/>
              <a:ext cx="2977" cy="459"/>
            </a:xfrm>
            <a:prstGeom prst="rect">
              <a:avLst/>
            </a:prstGeom>
          </p:spPr>
          <p:txBody>
            <a:bodyPr vert="horz" wrap="square" lIns="0" tIns="0" rIns="0" bIns="0" anchor="t" anchorCtr="1">
              <a:noAutofit/>
            </a:bodyPr>
            <a:lstStyle/>
            <a:p>
              <a:pPr lvl="0"/>
              <a:r>
                <a:rPr lang="zh-CN" altLang="en-US" sz="1400" dirty="0">
                  <a:solidFill>
                    <a:schemeClr val="tx1">
                      <a:lumMod val="75000"/>
                      <a:lumOff val="25000"/>
                    </a:schemeClr>
                  </a:solidFill>
                  <a:latin typeface="迷你简卡通" panose="03000509000000000000" pitchFamily="65" charset="-122"/>
                  <a:ea typeface="迷你简卡通" panose="03000509000000000000" pitchFamily="65" charset="-122"/>
                  <a:cs typeface="+mn-ea"/>
                  <a:sym typeface="+mn-lt"/>
                </a:rPr>
                <a:t>此部分内容作为文字排版占位</a:t>
              </a:r>
              <a:r>
                <a:rPr lang="zh-CN" altLang="en-US" sz="1400" dirty="0" smtClean="0">
                  <a:solidFill>
                    <a:schemeClr val="tx1">
                      <a:lumMod val="75000"/>
                      <a:lumOff val="25000"/>
                    </a:schemeClr>
                  </a:solidFill>
                  <a:latin typeface="迷你简卡通" panose="03000509000000000000" pitchFamily="65" charset="-122"/>
                  <a:ea typeface="迷你简卡通" panose="03000509000000000000" pitchFamily="65" charset="-122"/>
                  <a:cs typeface="+mn-ea"/>
                  <a:sym typeface="+mn-lt"/>
                </a:rPr>
                <a:t>显示（</a:t>
              </a:r>
              <a:r>
                <a:rPr lang="zh-CN" altLang="en-US" sz="1400" dirty="0">
                  <a:solidFill>
                    <a:schemeClr val="tx1">
                      <a:lumMod val="75000"/>
                      <a:lumOff val="25000"/>
                    </a:schemeClr>
                  </a:solidFill>
                  <a:latin typeface="迷你简卡通" panose="03000509000000000000" pitchFamily="65" charset="-122"/>
                  <a:ea typeface="迷你简卡通" panose="03000509000000000000" pitchFamily="65" charset="-122"/>
                  <a:cs typeface="+mn-ea"/>
                  <a:sym typeface="+mn-lt"/>
                </a:rPr>
                <a:t>建议使用主题字体）</a:t>
              </a:r>
            </a:p>
          </p:txBody>
        </p:sp>
      </p:grpSp>
      <p:pic>
        <p:nvPicPr>
          <p:cNvPr id="2" name="图片 1"/>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a:off x="4990652" y="1054100"/>
            <a:ext cx="2223148" cy="5969000"/>
          </a:xfrm>
          <a:prstGeom prst="rect">
            <a:avLst/>
          </a:prstGeom>
        </p:spPr>
      </p:pic>
    </p:spTree>
    <p:extLst>
      <p:ext uri="{BB962C8B-B14F-4D97-AF65-F5344CB8AC3E}">
        <p14:creationId xmlns:p14="http://schemas.microsoft.com/office/powerpoint/2010/main" xmlns="" val="2471872142"/>
      </p:ext>
    </p:extLst>
  </p:cSld>
  <p:clrMapOvr>
    <a:masterClrMapping/>
  </p:clrMapOvr>
  <mc:AlternateContent xmlns:mc="http://schemas.openxmlformats.org/markup-compatibility/2006">
    <mc:Choice xmlns:p14="http://schemas.microsoft.com/office/powerpoint/2010/main" xmlns="" Requires="p14">
      <p:transition spd="slow" p14:dur="1500" advClick="0" advTm="3800">
        <p:random/>
      </p:transition>
    </mc:Choice>
    <mc:Fallback>
      <p:transition spd="slow" advClick="0" advTm="38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par>
                                <p:cTn id="9" presetID="53" presetClass="entr" presetSubtype="16" fill="hold" nodeType="withEffect">
                                  <p:stCondLst>
                                    <p:cond delay="0"/>
                                  </p:stCondLst>
                                  <p:childTnLst>
                                    <p:set>
                                      <p:cBhvr>
                                        <p:cTn id="10" dur="1" fill="hold">
                                          <p:stCondLst>
                                            <p:cond delay="0"/>
                                          </p:stCondLst>
                                        </p:cTn>
                                        <p:tgtEl>
                                          <p:spTgt spid="14"/>
                                        </p:tgtEl>
                                        <p:attrNameLst>
                                          <p:attrName>style.visibility</p:attrName>
                                        </p:attrNameLst>
                                      </p:cBhvr>
                                      <p:to>
                                        <p:strVal val="visible"/>
                                      </p:to>
                                    </p:set>
                                    <p:anim calcmode="lin" valueType="num">
                                      <p:cBhvr>
                                        <p:cTn id="11" dur="500" fill="hold"/>
                                        <p:tgtEl>
                                          <p:spTgt spid="14"/>
                                        </p:tgtEl>
                                        <p:attrNameLst>
                                          <p:attrName>ppt_w</p:attrName>
                                        </p:attrNameLst>
                                      </p:cBhvr>
                                      <p:tavLst>
                                        <p:tav tm="0">
                                          <p:val>
                                            <p:fltVal val="0"/>
                                          </p:val>
                                        </p:tav>
                                        <p:tav tm="100000">
                                          <p:val>
                                            <p:strVal val="#ppt_w"/>
                                          </p:val>
                                        </p:tav>
                                      </p:tavLst>
                                    </p:anim>
                                    <p:anim calcmode="lin" valueType="num">
                                      <p:cBhvr>
                                        <p:cTn id="12" dur="500" fill="hold"/>
                                        <p:tgtEl>
                                          <p:spTgt spid="14"/>
                                        </p:tgtEl>
                                        <p:attrNameLst>
                                          <p:attrName>ppt_h</p:attrName>
                                        </p:attrNameLst>
                                      </p:cBhvr>
                                      <p:tavLst>
                                        <p:tav tm="0">
                                          <p:val>
                                            <p:fltVal val="0"/>
                                          </p:val>
                                        </p:tav>
                                        <p:tav tm="100000">
                                          <p:val>
                                            <p:strVal val="#ppt_h"/>
                                          </p:val>
                                        </p:tav>
                                      </p:tavLst>
                                    </p:anim>
                                    <p:animEffect transition="in" filter="fade">
                                      <p:cBhvr>
                                        <p:cTn id="13" dur="500"/>
                                        <p:tgtEl>
                                          <p:spTgt spid="14"/>
                                        </p:tgtEl>
                                      </p:cBhvr>
                                    </p:animEffect>
                                  </p:childTnLst>
                                </p:cTn>
                              </p:par>
                              <p:par>
                                <p:cTn id="14" presetID="53" presetClass="entr" presetSubtype="16" fill="hold" nodeType="withEffect">
                                  <p:stCondLst>
                                    <p:cond delay="0"/>
                                  </p:stCondLst>
                                  <p:childTnLst>
                                    <p:set>
                                      <p:cBhvr>
                                        <p:cTn id="15" dur="1" fill="hold">
                                          <p:stCondLst>
                                            <p:cond delay="0"/>
                                          </p:stCondLst>
                                        </p:cTn>
                                        <p:tgtEl>
                                          <p:spTgt spid="11"/>
                                        </p:tgtEl>
                                        <p:attrNameLst>
                                          <p:attrName>style.visibility</p:attrName>
                                        </p:attrNameLst>
                                      </p:cBhvr>
                                      <p:to>
                                        <p:strVal val="visible"/>
                                      </p:to>
                                    </p:set>
                                    <p:anim calcmode="lin" valueType="num">
                                      <p:cBhvr>
                                        <p:cTn id="16" dur="500" fill="hold"/>
                                        <p:tgtEl>
                                          <p:spTgt spid="11"/>
                                        </p:tgtEl>
                                        <p:attrNameLst>
                                          <p:attrName>ppt_w</p:attrName>
                                        </p:attrNameLst>
                                      </p:cBhvr>
                                      <p:tavLst>
                                        <p:tav tm="0">
                                          <p:val>
                                            <p:fltVal val="0"/>
                                          </p:val>
                                        </p:tav>
                                        <p:tav tm="100000">
                                          <p:val>
                                            <p:strVal val="#ppt_w"/>
                                          </p:val>
                                        </p:tav>
                                      </p:tavLst>
                                    </p:anim>
                                    <p:anim calcmode="lin" valueType="num">
                                      <p:cBhvr>
                                        <p:cTn id="17" dur="500" fill="hold"/>
                                        <p:tgtEl>
                                          <p:spTgt spid="11"/>
                                        </p:tgtEl>
                                        <p:attrNameLst>
                                          <p:attrName>ppt_h</p:attrName>
                                        </p:attrNameLst>
                                      </p:cBhvr>
                                      <p:tavLst>
                                        <p:tav tm="0">
                                          <p:val>
                                            <p:fltVal val="0"/>
                                          </p:val>
                                        </p:tav>
                                        <p:tav tm="100000">
                                          <p:val>
                                            <p:strVal val="#ppt_h"/>
                                          </p:val>
                                        </p:tav>
                                      </p:tavLst>
                                    </p:anim>
                                    <p:animEffect transition="in" filter="fade">
                                      <p:cBhvr>
                                        <p:cTn id="18" dur="500"/>
                                        <p:tgtEl>
                                          <p:spTgt spid="11"/>
                                        </p:tgtEl>
                                      </p:cBhvr>
                                    </p:animEffect>
                                  </p:childTnLst>
                                </p:cTn>
                              </p:par>
                              <p:par>
                                <p:cTn id="19" presetID="53" presetClass="entr" presetSubtype="16" fill="hold" nodeType="withEffect">
                                  <p:stCondLst>
                                    <p:cond delay="0"/>
                                  </p:stCondLst>
                                  <p:childTnLst>
                                    <p:set>
                                      <p:cBhvr>
                                        <p:cTn id="20" dur="1" fill="hold">
                                          <p:stCondLst>
                                            <p:cond delay="0"/>
                                          </p:stCondLst>
                                        </p:cTn>
                                        <p:tgtEl>
                                          <p:spTgt spid="5"/>
                                        </p:tgtEl>
                                        <p:attrNameLst>
                                          <p:attrName>style.visibility</p:attrName>
                                        </p:attrNameLst>
                                      </p:cBhvr>
                                      <p:to>
                                        <p:strVal val="visible"/>
                                      </p:to>
                                    </p:set>
                                    <p:anim calcmode="lin" valueType="num">
                                      <p:cBhvr>
                                        <p:cTn id="21" dur="500" fill="hold"/>
                                        <p:tgtEl>
                                          <p:spTgt spid="5"/>
                                        </p:tgtEl>
                                        <p:attrNameLst>
                                          <p:attrName>ppt_w</p:attrName>
                                        </p:attrNameLst>
                                      </p:cBhvr>
                                      <p:tavLst>
                                        <p:tav tm="0">
                                          <p:val>
                                            <p:fltVal val="0"/>
                                          </p:val>
                                        </p:tav>
                                        <p:tav tm="100000">
                                          <p:val>
                                            <p:strVal val="#ppt_w"/>
                                          </p:val>
                                        </p:tav>
                                      </p:tavLst>
                                    </p:anim>
                                    <p:anim calcmode="lin" valueType="num">
                                      <p:cBhvr>
                                        <p:cTn id="22" dur="500" fill="hold"/>
                                        <p:tgtEl>
                                          <p:spTgt spid="5"/>
                                        </p:tgtEl>
                                        <p:attrNameLst>
                                          <p:attrName>ppt_h</p:attrName>
                                        </p:attrNameLst>
                                      </p:cBhvr>
                                      <p:tavLst>
                                        <p:tav tm="0">
                                          <p:val>
                                            <p:fltVal val="0"/>
                                          </p:val>
                                        </p:tav>
                                        <p:tav tm="100000">
                                          <p:val>
                                            <p:strVal val="#ppt_h"/>
                                          </p:val>
                                        </p:tav>
                                      </p:tavLst>
                                    </p:anim>
                                    <p:animEffect transition="in" filter="fade">
                                      <p:cBhvr>
                                        <p:cTn id="23" dur="500"/>
                                        <p:tgtEl>
                                          <p:spTgt spid="5"/>
                                        </p:tgtEl>
                                      </p:cBhvr>
                                    </p:animEffect>
                                  </p:childTnLst>
                                </p:cTn>
                              </p:par>
                              <p:par>
                                <p:cTn id="24" presetID="53" presetClass="entr" presetSubtype="16" fill="hold" nodeType="withEffect">
                                  <p:stCondLst>
                                    <p:cond delay="0"/>
                                  </p:stCondLst>
                                  <p:childTnLst>
                                    <p:set>
                                      <p:cBhvr>
                                        <p:cTn id="25" dur="1" fill="hold">
                                          <p:stCondLst>
                                            <p:cond delay="0"/>
                                          </p:stCondLst>
                                        </p:cTn>
                                        <p:tgtEl>
                                          <p:spTgt spid="8"/>
                                        </p:tgtEl>
                                        <p:attrNameLst>
                                          <p:attrName>style.visibility</p:attrName>
                                        </p:attrNameLst>
                                      </p:cBhvr>
                                      <p:to>
                                        <p:strVal val="visible"/>
                                      </p:to>
                                    </p:set>
                                    <p:anim calcmode="lin" valueType="num">
                                      <p:cBhvr>
                                        <p:cTn id="26" dur="500" fill="hold"/>
                                        <p:tgtEl>
                                          <p:spTgt spid="8"/>
                                        </p:tgtEl>
                                        <p:attrNameLst>
                                          <p:attrName>ppt_w</p:attrName>
                                        </p:attrNameLst>
                                      </p:cBhvr>
                                      <p:tavLst>
                                        <p:tav tm="0">
                                          <p:val>
                                            <p:fltVal val="0"/>
                                          </p:val>
                                        </p:tav>
                                        <p:tav tm="100000">
                                          <p:val>
                                            <p:strVal val="#ppt_w"/>
                                          </p:val>
                                        </p:tav>
                                      </p:tavLst>
                                    </p:anim>
                                    <p:anim calcmode="lin" valueType="num">
                                      <p:cBhvr>
                                        <p:cTn id="27" dur="500" fill="hold"/>
                                        <p:tgtEl>
                                          <p:spTgt spid="8"/>
                                        </p:tgtEl>
                                        <p:attrNameLst>
                                          <p:attrName>ppt_h</p:attrName>
                                        </p:attrNameLst>
                                      </p:cBhvr>
                                      <p:tavLst>
                                        <p:tav tm="0">
                                          <p:val>
                                            <p:fltVal val="0"/>
                                          </p:val>
                                        </p:tav>
                                        <p:tav tm="100000">
                                          <p:val>
                                            <p:strVal val="#ppt_h"/>
                                          </p:val>
                                        </p:tav>
                                      </p:tavLst>
                                    </p:anim>
                                    <p:animEffect transition="in" filter="fade">
                                      <p:cBhvr>
                                        <p:cTn id="28" dur="500"/>
                                        <p:tgtEl>
                                          <p:spTgt spid="8"/>
                                        </p:tgtEl>
                                      </p:cBhvr>
                                    </p:animEffect>
                                  </p:childTnLst>
                                </p:cTn>
                              </p:par>
                            </p:childTnLst>
                          </p:cTn>
                        </p:par>
                        <p:par>
                          <p:cTn id="29" fill="hold">
                            <p:stCondLst>
                              <p:cond delay="500"/>
                            </p:stCondLst>
                            <p:childTnLst>
                              <p:par>
                                <p:cTn id="30" presetID="5" presetClass="entr" presetSubtype="10" fill="hold" nodeType="afterEffect">
                                  <p:stCondLst>
                                    <p:cond delay="0"/>
                                  </p:stCondLst>
                                  <p:childTnLst>
                                    <p:set>
                                      <p:cBhvr>
                                        <p:cTn id="31" dur="1" fill="hold">
                                          <p:stCondLst>
                                            <p:cond delay="0"/>
                                          </p:stCondLst>
                                        </p:cTn>
                                        <p:tgtEl>
                                          <p:spTgt spid="17"/>
                                        </p:tgtEl>
                                        <p:attrNameLst>
                                          <p:attrName>style.visibility</p:attrName>
                                        </p:attrNameLst>
                                      </p:cBhvr>
                                      <p:to>
                                        <p:strVal val="visible"/>
                                      </p:to>
                                    </p:set>
                                    <p:animEffect transition="in" filter="checkerboard(across)">
                                      <p:cBhvr>
                                        <p:cTn id="32" dur="500"/>
                                        <p:tgtEl>
                                          <p:spTgt spid="17"/>
                                        </p:tgtEl>
                                      </p:cBhvr>
                                    </p:animEffect>
                                  </p:childTnLst>
                                </p:cTn>
                              </p:par>
                            </p:childTnLst>
                          </p:cTn>
                        </p:par>
                        <p:par>
                          <p:cTn id="33" fill="hold">
                            <p:stCondLst>
                              <p:cond delay="1000"/>
                            </p:stCondLst>
                            <p:childTnLst>
                              <p:par>
                                <p:cTn id="34" presetID="5" presetClass="entr" presetSubtype="10" fill="hold" nodeType="afterEffect">
                                  <p:stCondLst>
                                    <p:cond delay="0"/>
                                  </p:stCondLst>
                                  <p:childTnLst>
                                    <p:set>
                                      <p:cBhvr>
                                        <p:cTn id="35" dur="1" fill="hold">
                                          <p:stCondLst>
                                            <p:cond delay="0"/>
                                          </p:stCondLst>
                                        </p:cTn>
                                        <p:tgtEl>
                                          <p:spTgt spid="20"/>
                                        </p:tgtEl>
                                        <p:attrNameLst>
                                          <p:attrName>style.visibility</p:attrName>
                                        </p:attrNameLst>
                                      </p:cBhvr>
                                      <p:to>
                                        <p:strVal val="visible"/>
                                      </p:to>
                                    </p:set>
                                    <p:animEffect transition="in" filter="checkerboard(across)">
                                      <p:cBhvr>
                                        <p:cTn id="36" dur="500"/>
                                        <p:tgtEl>
                                          <p:spTgt spid="20"/>
                                        </p:tgtEl>
                                      </p:cBhvr>
                                    </p:animEffect>
                                  </p:childTnLst>
                                </p:cTn>
                              </p:par>
                            </p:childTnLst>
                          </p:cTn>
                        </p:par>
                        <p:par>
                          <p:cTn id="37" fill="hold">
                            <p:stCondLst>
                              <p:cond delay="1500"/>
                            </p:stCondLst>
                            <p:childTnLst>
                              <p:par>
                                <p:cTn id="38" presetID="5" presetClass="entr" presetSubtype="10" fill="hold" nodeType="afterEffect">
                                  <p:stCondLst>
                                    <p:cond delay="0"/>
                                  </p:stCondLst>
                                  <p:childTnLst>
                                    <p:set>
                                      <p:cBhvr>
                                        <p:cTn id="39" dur="1" fill="hold">
                                          <p:stCondLst>
                                            <p:cond delay="0"/>
                                          </p:stCondLst>
                                        </p:cTn>
                                        <p:tgtEl>
                                          <p:spTgt spid="24"/>
                                        </p:tgtEl>
                                        <p:attrNameLst>
                                          <p:attrName>style.visibility</p:attrName>
                                        </p:attrNameLst>
                                      </p:cBhvr>
                                      <p:to>
                                        <p:strVal val="visible"/>
                                      </p:to>
                                    </p:set>
                                    <p:animEffect transition="in" filter="checkerboard(across)">
                                      <p:cBhvr>
                                        <p:cTn id="40" dur="500"/>
                                        <p:tgtEl>
                                          <p:spTgt spid="24"/>
                                        </p:tgtEl>
                                      </p:cBhvr>
                                    </p:animEffect>
                                  </p:childTnLst>
                                </p:cTn>
                              </p:par>
                            </p:childTnLst>
                          </p:cTn>
                        </p:par>
                        <p:par>
                          <p:cTn id="41" fill="hold">
                            <p:stCondLst>
                              <p:cond delay="2000"/>
                            </p:stCondLst>
                            <p:childTnLst>
                              <p:par>
                                <p:cTn id="42" presetID="5" presetClass="entr" presetSubtype="10" fill="hold" nodeType="afterEffect">
                                  <p:stCondLst>
                                    <p:cond delay="0"/>
                                  </p:stCondLst>
                                  <p:childTnLst>
                                    <p:set>
                                      <p:cBhvr>
                                        <p:cTn id="43" dur="1" fill="hold">
                                          <p:stCondLst>
                                            <p:cond delay="0"/>
                                          </p:stCondLst>
                                        </p:cTn>
                                        <p:tgtEl>
                                          <p:spTgt spid="28"/>
                                        </p:tgtEl>
                                        <p:attrNameLst>
                                          <p:attrName>style.visibility</p:attrName>
                                        </p:attrNameLst>
                                      </p:cBhvr>
                                      <p:to>
                                        <p:strVal val="visible"/>
                                      </p:to>
                                    </p:set>
                                    <p:animEffect transition="in" filter="checkerboard(across)">
                                      <p:cBhvr>
                                        <p:cTn id="44"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6849664" y="3146019"/>
            <a:ext cx="3267902" cy="2287531"/>
            <a:chOff x="6849664" y="3146019"/>
            <a:chExt cx="3267902" cy="2287531"/>
          </a:xfrm>
        </p:grpSpPr>
        <p:pic>
          <p:nvPicPr>
            <p:cNvPr id="26" name="图片 25"/>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6849664" y="3146019"/>
              <a:ext cx="3267902" cy="2287531"/>
            </a:xfrm>
            <a:prstGeom prst="rect">
              <a:avLst/>
            </a:prstGeom>
          </p:spPr>
        </p:pic>
        <p:sp>
          <p:nvSpPr>
            <p:cNvPr id="15" name="文本框 14"/>
            <p:cNvSpPr txBox="1"/>
            <p:nvPr/>
          </p:nvSpPr>
          <p:spPr>
            <a:xfrm>
              <a:off x="6928332" y="3826411"/>
              <a:ext cx="3186765" cy="583565"/>
            </a:xfrm>
            <a:prstGeom prst="rect">
              <a:avLst/>
            </a:prstGeom>
            <a:noFill/>
          </p:spPr>
          <p:txBody>
            <a:bodyPr wrap="square" rtlCol="0">
              <a:spAutoFit/>
              <a:scene3d>
                <a:camera prst="orthographicFront"/>
                <a:lightRig rig="threePt" dir="t"/>
              </a:scene3d>
              <a:sp3d contourW="12700"/>
            </a:bodyPr>
            <a:lstStyle/>
            <a:p>
              <a:pPr marL="0" marR="0" lvl="0" indent="0" algn="ctr" defTabSz="914400" rtl="0" eaLnBrk="1" fontAlgn="auto" latinLnBrk="0" hangingPunct="1">
                <a:spcBef>
                  <a:spcPts val="0"/>
                </a:spcBef>
                <a:spcAft>
                  <a:spcPts val="0"/>
                </a:spcAft>
                <a:buClrTx/>
                <a:buSzTx/>
                <a:buFontTx/>
                <a:buNone/>
                <a:defRPr/>
              </a:pPr>
              <a:r>
                <a:rPr kumimoji="0" lang="zh-CN" altLang="en-US" sz="3200" b="1" i="0" u="none" strike="noStrike" kern="1200" cap="none" spc="0" normalizeH="0" baseline="0" noProof="0" dirty="0">
                  <a:ln>
                    <a:noFill/>
                  </a:ln>
                  <a:solidFill>
                    <a:schemeClr val="tx1">
                      <a:lumMod val="75000"/>
                      <a:lumOff val="25000"/>
                    </a:schemeClr>
                  </a:solidFill>
                  <a:effectLst/>
                  <a:uLnTx/>
                  <a:uFillTx/>
                  <a:latin typeface="方正卡通简体" panose="03000509000000000000" pitchFamily="65" charset="-122"/>
                  <a:ea typeface="方正卡通简体" panose="03000509000000000000" pitchFamily="65" charset="-122"/>
                  <a:cs typeface="站酷快乐体2016修订版" panose="02010600030101010101" charset="-122"/>
                </a:rPr>
                <a:t>假期</a:t>
              </a:r>
              <a:r>
                <a:rPr kumimoji="0" lang="zh-CN" altLang="en-US" sz="3200" b="1" i="0" u="none" strike="noStrike" kern="1200" cap="none" spc="0" normalizeH="0" baseline="0" noProof="0" dirty="0" smtClean="0">
                  <a:ln>
                    <a:noFill/>
                  </a:ln>
                  <a:solidFill>
                    <a:schemeClr val="tx1">
                      <a:lumMod val="75000"/>
                      <a:lumOff val="25000"/>
                    </a:schemeClr>
                  </a:solidFill>
                  <a:effectLst/>
                  <a:uLnTx/>
                  <a:uFillTx/>
                  <a:latin typeface="方正卡通简体" panose="03000509000000000000" pitchFamily="65" charset="-122"/>
                  <a:ea typeface="方正卡通简体" panose="03000509000000000000" pitchFamily="65" charset="-122"/>
                  <a:cs typeface="站酷快乐体2016修订版" panose="02010600030101010101" charset="-122"/>
                </a:rPr>
                <a:t>计划</a:t>
              </a:r>
              <a:endParaRPr kumimoji="0" lang="en-US" altLang="zh-CN" sz="3200" b="1" i="0" u="none" strike="noStrike" kern="1200" cap="none" spc="0" normalizeH="0" baseline="0" noProof="0" dirty="0">
                <a:ln>
                  <a:noFill/>
                </a:ln>
                <a:solidFill>
                  <a:schemeClr val="tx1">
                    <a:lumMod val="75000"/>
                    <a:lumOff val="25000"/>
                  </a:schemeClr>
                </a:solidFill>
                <a:effectLst/>
                <a:uLnTx/>
                <a:uFillTx/>
                <a:latin typeface="方正卡通简体" panose="03000509000000000000" pitchFamily="65" charset="-122"/>
                <a:ea typeface="方正卡通简体" panose="03000509000000000000" pitchFamily="65" charset="-122"/>
                <a:cs typeface="站酷快乐体2016修订版" panose="02010600030101010101" charset="-122"/>
              </a:endParaRPr>
            </a:p>
          </p:txBody>
        </p:sp>
      </p:grpSp>
      <p:grpSp>
        <p:nvGrpSpPr>
          <p:cNvPr id="4" name="组合 3"/>
          <p:cNvGrpSpPr/>
          <p:nvPr/>
        </p:nvGrpSpPr>
        <p:grpSpPr>
          <a:xfrm>
            <a:off x="2480113" y="1801868"/>
            <a:ext cx="3267902" cy="2287531"/>
            <a:chOff x="2480113" y="1801868"/>
            <a:chExt cx="3267902" cy="2287531"/>
          </a:xfrm>
        </p:grpSpPr>
        <p:pic>
          <p:nvPicPr>
            <p:cNvPr id="2" name="图片 1"/>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2480113" y="1801868"/>
              <a:ext cx="3267902" cy="2287531"/>
            </a:xfrm>
            <a:prstGeom prst="rect">
              <a:avLst/>
            </a:prstGeom>
          </p:spPr>
        </p:pic>
        <p:sp>
          <p:nvSpPr>
            <p:cNvPr id="20" name="文本框 19"/>
            <p:cNvSpPr txBox="1"/>
            <p:nvPr/>
          </p:nvSpPr>
          <p:spPr>
            <a:xfrm>
              <a:off x="2926150" y="2474701"/>
              <a:ext cx="2381167" cy="738664"/>
            </a:xfrm>
            <a:prstGeom prst="rect">
              <a:avLst/>
            </a:prstGeom>
            <a:noFill/>
          </p:spPr>
          <p:txBody>
            <a:bodyPr wrap="square" rtlCol="0">
              <a:spAutoFit/>
              <a:scene3d>
                <a:camera prst="orthographicFront"/>
                <a:lightRig rig="threePt" dir="t"/>
              </a:scene3d>
              <a:sp3d contourW="12700"/>
            </a:bodyPr>
            <a:lstStyle/>
            <a:p>
              <a:pPr algn="ctr">
                <a:defRPr/>
              </a:pPr>
              <a:r>
                <a:rPr lang="zh-CN" altLang="en-US" sz="1400" spc="300" dirty="0">
                  <a:solidFill>
                    <a:schemeClr val="tx1">
                      <a:lumMod val="75000"/>
                      <a:lumOff val="25000"/>
                    </a:schemeClr>
                  </a:solidFill>
                  <a:latin typeface="方正卡通简体" panose="03000509000000000000" pitchFamily="65" charset="-122"/>
                  <a:ea typeface="方正卡通简体" panose="03000509000000000000" pitchFamily="65" charset="-122"/>
                  <a:cs typeface="站酷快乐体2016修订版" panose="02010600030101010101" charset="-122"/>
                  <a:sym typeface="微软雅黑" panose="020B0503020204020204" pitchFamily="34" charset="-122"/>
                </a:rPr>
                <a:t>点击添加文本信息点击添加文本信息点击添加文本信息 </a:t>
              </a:r>
            </a:p>
          </p:txBody>
        </p:sp>
      </p:grpSp>
      <p:pic>
        <p:nvPicPr>
          <p:cNvPr id="22" name="图片 21"/>
          <p:cNvPicPr>
            <a:picLocks noChangeAspect="1"/>
          </p:cNvPicPr>
          <p:nvPr/>
        </p:nvPicPr>
        <p:blipFill rotWithShape="1">
          <a:blip r:embed="rId4" cstate="print">
            <a:extLst>
              <a:ext uri="{28A0092B-C50C-407E-A947-70E740481C1C}">
                <a14:useLocalDpi xmlns:a14="http://schemas.microsoft.com/office/drawing/2010/main" xmlns="" val="0"/>
              </a:ext>
            </a:extLst>
          </a:blip>
          <a:srcRect l="47136" t="29805" b="16455"/>
          <a:stretch>
            <a:fillRect/>
          </a:stretch>
        </p:blipFill>
        <p:spPr>
          <a:xfrm>
            <a:off x="5143213" y="3902343"/>
            <a:ext cx="1943366" cy="2632479"/>
          </a:xfrm>
          <a:prstGeom prst="rect">
            <a:avLst/>
          </a:prstGeom>
        </p:spPr>
      </p:pic>
      <p:pic>
        <p:nvPicPr>
          <p:cNvPr id="44" name="图片 43"/>
          <p:cNvPicPr>
            <a:picLocks noChangeAspect="1"/>
          </p:cNvPicPr>
          <p:nvPr/>
        </p:nvPicPr>
        <p:blipFill rotWithShape="1">
          <a:blip r:embed="rId5" cstate="print">
            <a:extLst>
              <a:ext uri="{BEBA8EAE-BF5A-486C-A8C5-ECC9F3942E4B}">
                <a14:imgProps xmlns:a14="http://schemas.microsoft.com/office/drawing/2010/main" xmlns="">
                  <a14:imgLayer>
                    <a14:imgEffect>
                      <a14:brightnessContrast bright="10000"/>
                    </a14:imgEffect>
                  </a14:imgLayer>
                </a14:imgProps>
              </a:ext>
              <a:ext uri="{28A0092B-C50C-407E-A947-70E740481C1C}">
                <a14:useLocalDpi xmlns:a14="http://schemas.microsoft.com/office/drawing/2010/main" xmlns="" val="0"/>
              </a:ext>
            </a:extLst>
          </a:blip>
          <a:srcRect/>
          <a:stretch>
            <a:fillRect/>
          </a:stretch>
        </p:blipFill>
        <p:spPr>
          <a:xfrm rot="10800000">
            <a:off x="9641773" y="1547868"/>
            <a:ext cx="1806417" cy="2067786"/>
          </a:xfrm>
          <a:prstGeom prst="rect">
            <a:avLst/>
          </a:prstGeom>
        </p:spPr>
      </p:pic>
      <p:pic>
        <p:nvPicPr>
          <p:cNvPr id="49" name="图片 48"/>
          <p:cNvPicPr>
            <a:picLocks noChangeAspect="1"/>
          </p:cNvPicPr>
          <p:nvPr/>
        </p:nvPicPr>
        <p:blipFill rotWithShape="1">
          <a:blip r:embed="rId6" cstate="print">
            <a:extLst>
              <a:ext uri="{28A0092B-C50C-407E-A947-70E740481C1C}">
                <a14:useLocalDpi xmlns:a14="http://schemas.microsoft.com/office/drawing/2010/main" xmlns="" val="0"/>
              </a:ext>
            </a:extLst>
          </a:blip>
          <a:srcRect/>
          <a:stretch>
            <a:fillRect/>
          </a:stretch>
        </p:blipFill>
        <p:spPr>
          <a:xfrm>
            <a:off x="946766" y="3043001"/>
            <a:ext cx="2148840" cy="3817620"/>
          </a:xfrm>
          <a:prstGeom prst="rect">
            <a:avLst/>
          </a:prstGeom>
        </p:spPr>
      </p:pic>
    </p:spTree>
    <p:extLst>
      <p:ext uri="{BB962C8B-B14F-4D97-AF65-F5344CB8AC3E}">
        <p14:creationId xmlns:p14="http://schemas.microsoft.com/office/powerpoint/2010/main" xmlns="" val="2876604300"/>
      </p:ext>
    </p:extLst>
  </p:cSld>
  <p:clrMapOvr>
    <a:masterClrMapping/>
  </p:clrMapOvr>
  <mc:AlternateContent xmlns:mc="http://schemas.openxmlformats.org/markup-compatibility/2006">
    <mc:Choice xmlns:p14="http://schemas.microsoft.com/office/powerpoint/2010/main" xmlns="" Requires="p14">
      <p:transition spd="slow" p14:dur="1500" advClick="0" advTm="2000">
        <p:random/>
      </p:transition>
    </mc:Choice>
    <mc:Fallback>
      <p:transition spd="slow" advClick="0" advTm="2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49"/>
                                        </p:tgtEl>
                                        <p:attrNameLst>
                                          <p:attrName>style.visibility</p:attrName>
                                        </p:attrNameLst>
                                      </p:cBhvr>
                                      <p:to>
                                        <p:strVal val="visible"/>
                                      </p:to>
                                    </p:set>
                                    <p:animEffect transition="in" filter="wipe(down)">
                                      <p:cBhvr>
                                        <p:cTn id="7" dur="500"/>
                                        <p:tgtEl>
                                          <p:spTgt spid="49"/>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22"/>
                                        </p:tgtEl>
                                        <p:attrNameLst>
                                          <p:attrName>style.visibility</p:attrName>
                                        </p:attrNameLst>
                                      </p:cBhvr>
                                      <p:to>
                                        <p:strVal val="visible"/>
                                      </p:to>
                                    </p:set>
                                    <p:animEffect transition="in" filter="wipe(down)">
                                      <p:cBhvr>
                                        <p:cTn id="11" dur="500"/>
                                        <p:tgtEl>
                                          <p:spTgt spid="22"/>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44"/>
                                        </p:tgtEl>
                                        <p:attrNameLst>
                                          <p:attrName>style.visibility</p:attrName>
                                        </p:attrNameLst>
                                      </p:cBhvr>
                                      <p:to>
                                        <p:strVal val="visible"/>
                                      </p:to>
                                    </p:set>
                                    <p:animEffect transition="in" filter="wipe(down)">
                                      <p:cBhvr>
                                        <p:cTn id="15" dur="500"/>
                                        <p:tgtEl>
                                          <p:spTgt spid="44"/>
                                        </p:tgtEl>
                                      </p:cBhvr>
                                    </p:animEffect>
                                  </p:childTnLst>
                                </p:cTn>
                              </p:par>
                              <p:par>
                                <p:cTn id="16" presetID="42" presetClass="entr" presetSubtype="0" fill="hold" nodeType="withEffect">
                                  <p:stCondLst>
                                    <p:cond delay="250"/>
                                  </p:stCondLst>
                                  <p:childTnLst>
                                    <p:set>
                                      <p:cBhvr>
                                        <p:cTn id="17" dur="1" fill="hold">
                                          <p:stCondLst>
                                            <p:cond delay="0"/>
                                          </p:stCondLst>
                                        </p:cTn>
                                        <p:tgtEl>
                                          <p:spTgt spid="4"/>
                                        </p:tgtEl>
                                        <p:attrNameLst>
                                          <p:attrName>style.visibility</p:attrName>
                                        </p:attrNameLst>
                                      </p:cBhvr>
                                      <p:to>
                                        <p:strVal val="visible"/>
                                      </p:to>
                                    </p:set>
                                    <p:animEffect transition="in" filter="fade">
                                      <p:cBhvr>
                                        <p:cTn id="18" dur="1000"/>
                                        <p:tgtEl>
                                          <p:spTgt spid="4"/>
                                        </p:tgtEl>
                                      </p:cBhvr>
                                    </p:animEffect>
                                    <p:anim calcmode="lin" valueType="num">
                                      <p:cBhvr>
                                        <p:cTn id="19" dur="1000" fill="hold"/>
                                        <p:tgtEl>
                                          <p:spTgt spid="4"/>
                                        </p:tgtEl>
                                        <p:attrNameLst>
                                          <p:attrName>ppt_x</p:attrName>
                                        </p:attrNameLst>
                                      </p:cBhvr>
                                      <p:tavLst>
                                        <p:tav tm="0">
                                          <p:val>
                                            <p:strVal val="#ppt_x"/>
                                          </p:val>
                                        </p:tav>
                                        <p:tav tm="100000">
                                          <p:val>
                                            <p:strVal val="#ppt_x"/>
                                          </p:val>
                                        </p:tav>
                                      </p:tavLst>
                                    </p:anim>
                                    <p:anim calcmode="lin" valueType="num">
                                      <p:cBhvr>
                                        <p:cTn id="20" dur="1000" fill="hold"/>
                                        <p:tgtEl>
                                          <p:spTgt spid="4"/>
                                        </p:tgtEl>
                                        <p:attrNameLst>
                                          <p:attrName>ppt_y</p:attrName>
                                        </p:attrNameLst>
                                      </p:cBhvr>
                                      <p:tavLst>
                                        <p:tav tm="0">
                                          <p:val>
                                            <p:strVal val="#ppt_y+.1"/>
                                          </p:val>
                                        </p:tav>
                                        <p:tav tm="100000">
                                          <p:val>
                                            <p:strVal val="#ppt_y"/>
                                          </p:val>
                                        </p:tav>
                                      </p:tavLst>
                                    </p:anim>
                                  </p:childTnLst>
                                </p:cTn>
                              </p:par>
                              <p:par>
                                <p:cTn id="21" presetID="42" presetClass="entr" presetSubtype="0" fill="hold" nodeType="withEffect">
                                  <p:stCondLst>
                                    <p:cond delay="0"/>
                                  </p:stCondLst>
                                  <p:childTnLst>
                                    <p:set>
                                      <p:cBhvr>
                                        <p:cTn id="22" dur="1" fill="hold">
                                          <p:stCondLst>
                                            <p:cond delay="0"/>
                                          </p:stCondLst>
                                        </p:cTn>
                                        <p:tgtEl>
                                          <p:spTgt spid="3"/>
                                        </p:tgtEl>
                                        <p:attrNameLst>
                                          <p:attrName>style.visibility</p:attrName>
                                        </p:attrNameLst>
                                      </p:cBhvr>
                                      <p:to>
                                        <p:strVal val="visible"/>
                                      </p:to>
                                    </p:set>
                                    <p:animEffect transition="in" filter="fade">
                                      <p:cBhvr>
                                        <p:cTn id="23" dur="1000"/>
                                        <p:tgtEl>
                                          <p:spTgt spid="3"/>
                                        </p:tgtEl>
                                      </p:cBhvr>
                                    </p:animEffect>
                                    <p:anim calcmode="lin" valueType="num">
                                      <p:cBhvr>
                                        <p:cTn id="24" dur="1000" fill="hold"/>
                                        <p:tgtEl>
                                          <p:spTgt spid="3"/>
                                        </p:tgtEl>
                                        <p:attrNameLst>
                                          <p:attrName>ppt_x</p:attrName>
                                        </p:attrNameLst>
                                      </p:cBhvr>
                                      <p:tavLst>
                                        <p:tav tm="0">
                                          <p:val>
                                            <p:strVal val="#ppt_x"/>
                                          </p:val>
                                        </p:tav>
                                        <p:tav tm="100000">
                                          <p:val>
                                            <p:strVal val="#ppt_x"/>
                                          </p:val>
                                        </p:tav>
                                      </p:tavLst>
                                    </p:anim>
                                    <p:anim calcmode="lin" valueType="num">
                                      <p:cBhvr>
                                        <p:cTn id="25"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extBox 97"/>
          <p:cNvSpPr txBox="1"/>
          <p:nvPr/>
        </p:nvSpPr>
        <p:spPr>
          <a:xfrm>
            <a:off x="4509785" y="1854810"/>
            <a:ext cx="2489735" cy="486672"/>
          </a:xfrm>
          <a:prstGeom prst="rect">
            <a:avLst/>
          </a:prstGeom>
          <a:noFill/>
        </p:spPr>
        <p:txBody>
          <a:bodyPr wrap="square" lIns="102974" tIns="0" rIns="102974" bIns="0" rtlCol="0" anchor="t">
            <a:spAutoFit/>
          </a:bodyPr>
          <a:lstStyle/>
          <a:p>
            <a:pPr>
              <a:lnSpc>
                <a:spcPct val="150000"/>
              </a:lnSpc>
            </a:pPr>
            <a:r>
              <a:rPr lang="zh-CN" altLang="en-US" sz="2400" dirty="0">
                <a:solidFill>
                  <a:srgbClr val="ED6D34"/>
                </a:solidFill>
                <a:latin typeface="方正卡通简体" panose="03000509000000000000" pitchFamily="65" charset="-122"/>
                <a:ea typeface="方正卡通简体" panose="03000509000000000000" pitchFamily="65" charset="-122"/>
                <a:cs typeface="华文黑体" pitchFamily="2" charset="-122"/>
              </a:rPr>
              <a:t>点击添加标题</a:t>
            </a:r>
          </a:p>
        </p:txBody>
      </p:sp>
      <p:sp>
        <p:nvSpPr>
          <p:cNvPr id="16" name="文本框 15"/>
          <p:cNvSpPr txBox="1"/>
          <p:nvPr/>
        </p:nvSpPr>
        <p:spPr>
          <a:xfrm>
            <a:off x="4509785" y="2378937"/>
            <a:ext cx="5630603" cy="523220"/>
          </a:xfrm>
          <a:prstGeom prst="rect">
            <a:avLst/>
          </a:prstGeom>
          <a:noFill/>
        </p:spPr>
        <p:txBody>
          <a:bodyPr wrap="square" rtlCol="0">
            <a:spAutoFit/>
          </a:bodyPr>
          <a:lstStyle/>
          <a:p>
            <a:r>
              <a:rPr lang="zh-CN" altLang="en-US" sz="1400" dirty="0">
                <a:solidFill>
                  <a:schemeClr val="tx1">
                    <a:lumMod val="85000"/>
                    <a:lumOff val="15000"/>
                  </a:schemeClr>
                </a:solidFill>
                <a:latin typeface="方正卡通简体" panose="03000509000000000000" pitchFamily="65" charset="-122"/>
                <a:ea typeface="方正卡通简体" panose="03000509000000000000" pitchFamily="65" charset="-122"/>
                <a:cs typeface="+mn-ea"/>
                <a:sym typeface="+mn-lt"/>
              </a:rPr>
              <a:t>请在此处添加具体内容，文字尽量言简意赅，简单说明即可，不必过于繁琐，注意版面美观度。</a:t>
            </a:r>
            <a:endParaRPr lang="zh-CN" altLang="en-US" sz="1400" dirty="0">
              <a:solidFill>
                <a:schemeClr val="tx1"/>
              </a:solidFill>
              <a:latin typeface="方正卡通简体" panose="03000509000000000000" pitchFamily="65" charset="-122"/>
              <a:ea typeface="方正卡通简体" panose="03000509000000000000" pitchFamily="65" charset="-122"/>
              <a:sym typeface="+mn-ea"/>
            </a:endParaRPr>
          </a:p>
        </p:txBody>
      </p:sp>
      <p:sp>
        <p:nvSpPr>
          <p:cNvPr id="19" name="TextBox 97"/>
          <p:cNvSpPr txBox="1"/>
          <p:nvPr/>
        </p:nvSpPr>
        <p:spPr>
          <a:xfrm>
            <a:off x="4509785" y="3058803"/>
            <a:ext cx="2489735" cy="486672"/>
          </a:xfrm>
          <a:prstGeom prst="rect">
            <a:avLst/>
          </a:prstGeom>
          <a:noFill/>
        </p:spPr>
        <p:txBody>
          <a:bodyPr wrap="square" lIns="102974" tIns="0" rIns="102974" bIns="0" rtlCol="0" anchor="t">
            <a:spAutoFit/>
          </a:bodyPr>
          <a:lstStyle/>
          <a:p>
            <a:pPr>
              <a:lnSpc>
                <a:spcPct val="150000"/>
              </a:lnSpc>
            </a:pPr>
            <a:r>
              <a:rPr lang="zh-CN" altLang="en-US" sz="2400" dirty="0">
                <a:solidFill>
                  <a:srgbClr val="ED6D34"/>
                </a:solidFill>
                <a:latin typeface="方正卡通简体" panose="03000509000000000000" pitchFamily="65" charset="-122"/>
                <a:ea typeface="方正卡通简体" panose="03000509000000000000" pitchFamily="65" charset="-122"/>
                <a:cs typeface="华文黑体" pitchFamily="2" charset="-122"/>
              </a:rPr>
              <a:t>点击添加标题</a:t>
            </a:r>
          </a:p>
        </p:txBody>
      </p:sp>
      <p:sp>
        <p:nvSpPr>
          <p:cNvPr id="20" name="文本框 19"/>
          <p:cNvSpPr txBox="1"/>
          <p:nvPr/>
        </p:nvSpPr>
        <p:spPr>
          <a:xfrm>
            <a:off x="4509785" y="3582930"/>
            <a:ext cx="5847988" cy="523220"/>
          </a:xfrm>
          <a:prstGeom prst="rect">
            <a:avLst/>
          </a:prstGeom>
          <a:noFill/>
        </p:spPr>
        <p:txBody>
          <a:bodyPr wrap="square" rtlCol="0">
            <a:spAutoFit/>
          </a:bodyPr>
          <a:lstStyle/>
          <a:p>
            <a:r>
              <a:rPr lang="zh-CN" altLang="en-US" sz="1400" dirty="0">
                <a:solidFill>
                  <a:schemeClr val="tx1">
                    <a:lumMod val="85000"/>
                    <a:lumOff val="15000"/>
                  </a:schemeClr>
                </a:solidFill>
                <a:latin typeface="方正卡通简体" panose="03000509000000000000" pitchFamily="65" charset="-122"/>
                <a:ea typeface="方正卡通简体" panose="03000509000000000000" pitchFamily="65" charset="-122"/>
                <a:cs typeface="+mn-ea"/>
                <a:sym typeface="+mn-lt"/>
              </a:rPr>
              <a:t>请在此处添加具体内容，文字尽量言简意赅，简单说明即可，不必过于繁琐，注意版面美观度。</a:t>
            </a:r>
            <a:endParaRPr lang="zh-CN" altLang="en-US" sz="1400" dirty="0">
              <a:solidFill>
                <a:schemeClr val="tx1"/>
              </a:solidFill>
              <a:latin typeface="方正卡通简体" panose="03000509000000000000" pitchFamily="65" charset="-122"/>
              <a:ea typeface="方正卡通简体" panose="03000509000000000000" pitchFamily="65" charset="-122"/>
              <a:sym typeface="+mn-ea"/>
            </a:endParaRPr>
          </a:p>
        </p:txBody>
      </p:sp>
      <p:pic>
        <p:nvPicPr>
          <p:cNvPr id="3" name="图片 2"/>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a:off x="2537918" y="2158568"/>
            <a:ext cx="1189370" cy="754546"/>
          </a:xfrm>
          <a:prstGeom prst="rect">
            <a:avLst/>
          </a:prstGeom>
          <a:effectLst>
            <a:outerShdw blurRad="50800" dist="38100" dir="2700000" algn="tl" rotWithShape="0">
              <a:prstClr val="black">
                <a:alpha val="40000"/>
              </a:prstClr>
            </a:outerShdw>
          </a:effectLst>
        </p:spPr>
      </p:pic>
      <p:pic>
        <p:nvPicPr>
          <p:cNvPr id="22" name="图片 21"/>
          <p:cNvPicPr>
            <a:picLocks noChangeAspect="1"/>
          </p:cNvPicPr>
          <p:nvPr/>
        </p:nvPicPr>
        <p:blipFill>
          <a:blip r:embed="rId5" cstate="print">
            <a:extLst>
              <a:ext uri="{28A0092B-C50C-407E-A947-70E740481C1C}">
                <a14:useLocalDpi xmlns:a14="http://schemas.microsoft.com/office/drawing/2010/main" xmlns="" val="0"/>
              </a:ext>
            </a:extLst>
          </a:blip>
          <a:stretch>
            <a:fillRect/>
          </a:stretch>
        </p:blipFill>
        <p:spPr>
          <a:xfrm>
            <a:off x="2957754" y="3545475"/>
            <a:ext cx="769534" cy="488199"/>
          </a:xfrm>
          <a:prstGeom prst="rect">
            <a:avLst/>
          </a:prstGeom>
          <a:effectLst>
            <a:outerShdw blurRad="50800" dist="38100" dir="2700000" algn="tl" rotWithShape="0">
              <a:prstClr val="black">
                <a:alpha val="40000"/>
              </a:prstClr>
            </a:outerShdw>
          </a:effectLst>
        </p:spPr>
      </p:pic>
      <p:pic>
        <p:nvPicPr>
          <p:cNvPr id="4" name="图片 3"/>
          <p:cNvPicPr>
            <a:picLocks noChangeAspect="1"/>
          </p:cNvPicPr>
          <p:nvPr/>
        </p:nvPicPr>
        <p:blipFill>
          <a:blip r:embed="rId6" cstate="print">
            <a:extLst>
              <a:ext uri="{28A0092B-C50C-407E-A947-70E740481C1C}">
                <a14:useLocalDpi xmlns:a14="http://schemas.microsoft.com/office/drawing/2010/main" xmlns="" val="0"/>
              </a:ext>
            </a:extLst>
          </a:blip>
          <a:stretch>
            <a:fillRect/>
          </a:stretch>
        </p:blipFill>
        <p:spPr>
          <a:xfrm>
            <a:off x="1767370" y="4093106"/>
            <a:ext cx="8990004" cy="2767093"/>
          </a:xfrm>
          <a:prstGeom prst="rect">
            <a:avLst/>
          </a:prstGeom>
        </p:spPr>
      </p:pic>
    </p:spTree>
    <p:custDataLst>
      <p:tags r:id="rId1"/>
    </p:custDataLst>
    <p:extLst>
      <p:ext uri="{BB962C8B-B14F-4D97-AF65-F5344CB8AC3E}">
        <p14:creationId xmlns:p14="http://schemas.microsoft.com/office/powerpoint/2010/main" xmlns="" val="3932893974"/>
      </p:ext>
    </p:extLst>
  </p:cSld>
  <p:clrMapOvr>
    <a:masterClrMapping/>
  </p:clrMapOvr>
  <mc:AlternateContent xmlns:mc="http://schemas.openxmlformats.org/markup-compatibility/2006">
    <mc:Choice xmlns:p14="http://schemas.microsoft.com/office/powerpoint/2010/main" xmlns="" Requires="p14">
      <p:transition spd="slow" p14:dur="1500" advClick="0" advTm="2000">
        <p:random/>
      </p:transition>
    </mc:Choice>
    <mc:Fallback>
      <p:transition spd="slow" advClick="0" advTm="2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25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22"/>
                                        </p:tgtEl>
                                        <p:attrNameLst>
                                          <p:attrName>style.visibility</p:attrName>
                                        </p:attrNameLst>
                                      </p:cBhvr>
                                      <p:to>
                                        <p:strVal val="visible"/>
                                      </p:to>
                                    </p:set>
                                    <p:animEffect transition="in" filter="fade">
                                      <p:cBhvr>
                                        <p:cTn id="12" dur="1000"/>
                                        <p:tgtEl>
                                          <p:spTgt spid="22"/>
                                        </p:tgtEl>
                                      </p:cBhvr>
                                    </p:animEffect>
                                    <p:anim calcmode="lin" valueType="num">
                                      <p:cBhvr>
                                        <p:cTn id="13" dur="1000" fill="hold"/>
                                        <p:tgtEl>
                                          <p:spTgt spid="22"/>
                                        </p:tgtEl>
                                        <p:attrNameLst>
                                          <p:attrName>ppt_x</p:attrName>
                                        </p:attrNameLst>
                                      </p:cBhvr>
                                      <p:tavLst>
                                        <p:tav tm="0">
                                          <p:val>
                                            <p:strVal val="#ppt_x"/>
                                          </p:val>
                                        </p:tav>
                                        <p:tav tm="100000">
                                          <p:val>
                                            <p:strVal val="#ppt_x"/>
                                          </p:val>
                                        </p:tav>
                                      </p:tavLst>
                                    </p:anim>
                                    <p:anim calcmode="lin" valueType="num">
                                      <p:cBhvr>
                                        <p:cTn id="14" dur="1000" fill="hold"/>
                                        <p:tgtEl>
                                          <p:spTgt spid="22"/>
                                        </p:tgtEl>
                                        <p:attrNameLst>
                                          <p:attrName>ppt_y</p:attrName>
                                        </p:attrNameLst>
                                      </p:cBhvr>
                                      <p:tavLst>
                                        <p:tav tm="0">
                                          <p:val>
                                            <p:strVal val="#ppt_y+.1"/>
                                          </p:val>
                                        </p:tav>
                                        <p:tav tm="100000">
                                          <p:val>
                                            <p:strVal val="#ppt_y"/>
                                          </p:val>
                                        </p:tav>
                                      </p:tavLst>
                                    </p:anim>
                                  </p:childTnLst>
                                </p:cTn>
                              </p:par>
                              <p:par>
                                <p:cTn id="15" presetID="22" presetClass="entr" presetSubtype="2" fill="hold" nodeType="with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wipe(right)">
                                      <p:cBhvr>
                                        <p:cTn id="17" dur="500"/>
                                        <p:tgtEl>
                                          <p:spTgt spid="4"/>
                                        </p:tgtEl>
                                      </p:cBhvr>
                                    </p:animEffect>
                                  </p:childTnLst>
                                </p:cTn>
                              </p:par>
                              <p:par>
                                <p:cTn id="18" presetID="42" presetClass="entr" presetSubtype="0" fill="hold" grpId="0" nodeType="withEffect">
                                  <p:stCondLst>
                                    <p:cond delay="0"/>
                                  </p:stCondLst>
                                  <p:childTnLst>
                                    <p:set>
                                      <p:cBhvr>
                                        <p:cTn id="19" dur="1" fill="hold">
                                          <p:stCondLst>
                                            <p:cond delay="0"/>
                                          </p:stCondLst>
                                        </p:cTn>
                                        <p:tgtEl>
                                          <p:spTgt spid="14"/>
                                        </p:tgtEl>
                                        <p:attrNameLst>
                                          <p:attrName>style.visibility</p:attrName>
                                        </p:attrNameLst>
                                      </p:cBhvr>
                                      <p:to>
                                        <p:strVal val="visible"/>
                                      </p:to>
                                    </p:set>
                                    <p:animEffect transition="in" filter="fade">
                                      <p:cBhvr>
                                        <p:cTn id="20" dur="1000"/>
                                        <p:tgtEl>
                                          <p:spTgt spid="14"/>
                                        </p:tgtEl>
                                      </p:cBhvr>
                                    </p:animEffect>
                                    <p:anim calcmode="lin" valueType="num">
                                      <p:cBhvr>
                                        <p:cTn id="21" dur="1000" fill="hold"/>
                                        <p:tgtEl>
                                          <p:spTgt spid="14"/>
                                        </p:tgtEl>
                                        <p:attrNameLst>
                                          <p:attrName>ppt_x</p:attrName>
                                        </p:attrNameLst>
                                      </p:cBhvr>
                                      <p:tavLst>
                                        <p:tav tm="0">
                                          <p:val>
                                            <p:strVal val="#ppt_x"/>
                                          </p:val>
                                        </p:tav>
                                        <p:tav tm="100000">
                                          <p:val>
                                            <p:strVal val="#ppt_x"/>
                                          </p:val>
                                        </p:tav>
                                      </p:tavLst>
                                    </p:anim>
                                    <p:anim calcmode="lin" valueType="num">
                                      <p:cBhvr>
                                        <p:cTn id="22" dur="1000" fill="hold"/>
                                        <p:tgtEl>
                                          <p:spTgt spid="14"/>
                                        </p:tgtEl>
                                        <p:attrNameLst>
                                          <p:attrName>ppt_y</p:attrName>
                                        </p:attrNameLst>
                                      </p:cBhvr>
                                      <p:tavLst>
                                        <p:tav tm="0">
                                          <p:val>
                                            <p:strVal val="#ppt_y+.1"/>
                                          </p:val>
                                        </p:tav>
                                        <p:tav tm="100000">
                                          <p:val>
                                            <p:strVal val="#ppt_y"/>
                                          </p:val>
                                        </p:tav>
                                      </p:tavLst>
                                    </p:anim>
                                  </p:childTnLst>
                                </p:cTn>
                              </p:par>
                            </p:childTnLst>
                          </p:cTn>
                        </p:par>
                        <p:par>
                          <p:cTn id="23" fill="hold">
                            <p:stCondLst>
                              <p:cond delay="1250"/>
                            </p:stCondLst>
                            <p:childTnLst>
                              <p:par>
                                <p:cTn id="24" presetID="22" presetClass="entr" presetSubtype="8" fill="hold" grpId="0" nodeType="afterEffect">
                                  <p:stCondLst>
                                    <p:cond delay="0"/>
                                  </p:stCondLst>
                                  <p:childTnLst>
                                    <p:set>
                                      <p:cBhvr>
                                        <p:cTn id="25" dur="1" fill="hold">
                                          <p:stCondLst>
                                            <p:cond delay="0"/>
                                          </p:stCondLst>
                                        </p:cTn>
                                        <p:tgtEl>
                                          <p:spTgt spid="16"/>
                                        </p:tgtEl>
                                        <p:attrNameLst>
                                          <p:attrName>style.visibility</p:attrName>
                                        </p:attrNameLst>
                                      </p:cBhvr>
                                      <p:to>
                                        <p:strVal val="visible"/>
                                      </p:to>
                                    </p:set>
                                    <p:animEffect transition="in" filter="wipe(left)">
                                      <p:cBhvr>
                                        <p:cTn id="26" dur="500"/>
                                        <p:tgtEl>
                                          <p:spTgt spid="16"/>
                                        </p:tgtEl>
                                      </p:cBhvr>
                                    </p:animEffect>
                                  </p:childTnLst>
                                </p:cTn>
                              </p:par>
                              <p:par>
                                <p:cTn id="27" presetID="42" presetClass="entr" presetSubtype="0" fill="hold" grpId="0" nodeType="withEffect">
                                  <p:stCondLst>
                                    <p:cond delay="0"/>
                                  </p:stCondLst>
                                  <p:childTnLst>
                                    <p:set>
                                      <p:cBhvr>
                                        <p:cTn id="28" dur="1" fill="hold">
                                          <p:stCondLst>
                                            <p:cond delay="0"/>
                                          </p:stCondLst>
                                        </p:cTn>
                                        <p:tgtEl>
                                          <p:spTgt spid="19"/>
                                        </p:tgtEl>
                                        <p:attrNameLst>
                                          <p:attrName>style.visibility</p:attrName>
                                        </p:attrNameLst>
                                      </p:cBhvr>
                                      <p:to>
                                        <p:strVal val="visible"/>
                                      </p:to>
                                    </p:set>
                                    <p:animEffect transition="in" filter="fade">
                                      <p:cBhvr>
                                        <p:cTn id="29" dur="1000"/>
                                        <p:tgtEl>
                                          <p:spTgt spid="19"/>
                                        </p:tgtEl>
                                      </p:cBhvr>
                                    </p:animEffect>
                                    <p:anim calcmode="lin" valueType="num">
                                      <p:cBhvr>
                                        <p:cTn id="30" dur="1000" fill="hold"/>
                                        <p:tgtEl>
                                          <p:spTgt spid="19"/>
                                        </p:tgtEl>
                                        <p:attrNameLst>
                                          <p:attrName>ppt_x</p:attrName>
                                        </p:attrNameLst>
                                      </p:cBhvr>
                                      <p:tavLst>
                                        <p:tav tm="0">
                                          <p:val>
                                            <p:strVal val="#ppt_x"/>
                                          </p:val>
                                        </p:tav>
                                        <p:tav tm="100000">
                                          <p:val>
                                            <p:strVal val="#ppt_x"/>
                                          </p:val>
                                        </p:tav>
                                      </p:tavLst>
                                    </p:anim>
                                    <p:anim calcmode="lin" valueType="num">
                                      <p:cBhvr>
                                        <p:cTn id="31" dur="1000" fill="hold"/>
                                        <p:tgtEl>
                                          <p:spTgt spid="19"/>
                                        </p:tgtEl>
                                        <p:attrNameLst>
                                          <p:attrName>ppt_y</p:attrName>
                                        </p:attrNameLst>
                                      </p:cBhvr>
                                      <p:tavLst>
                                        <p:tav tm="0">
                                          <p:val>
                                            <p:strVal val="#ppt_y+.1"/>
                                          </p:val>
                                        </p:tav>
                                        <p:tav tm="100000">
                                          <p:val>
                                            <p:strVal val="#ppt_y"/>
                                          </p:val>
                                        </p:tav>
                                      </p:tavLst>
                                    </p:anim>
                                  </p:childTnLst>
                                </p:cTn>
                              </p:par>
                            </p:childTnLst>
                          </p:cTn>
                        </p:par>
                        <p:par>
                          <p:cTn id="32" fill="hold">
                            <p:stCondLst>
                              <p:cond delay="2250"/>
                            </p:stCondLst>
                            <p:childTnLst>
                              <p:par>
                                <p:cTn id="33" presetID="22" presetClass="entr" presetSubtype="8" fill="hold" grpId="0" nodeType="afterEffect">
                                  <p:stCondLst>
                                    <p:cond delay="0"/>
                                  </p:stCondLst>
                                  <p:childTnLst>
                                    <p:set>
                                      <p:cBhvr>
                                        <p:cTn id="34" dur="1" fill="hold">
                                          <p:stCondLst>
                                            <p:cond delay="0"/>
                                          </p:stCondLst>
                                        </p:cTn>
                                        <p:tgtEl>
                                          <p:spTgt spid="20"/>
                                        </p:tgtEl>
                                        <p:attrNameLst>
                                          <p:attrName>style.visibility</p:attrName>
                                        </p:attrNameLst>
                                      </p:cBhvr>
                                      <p:to>
                                        <p:strVal val="visible"/>
                                      </p:to>
                                    </p:set>
                                    <p:animEffect transition="in" filter="wipe(left)">
                                      <p:cBhvr>
                                        <p:cTn id="35"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6" grpId="0"/>
      <p:bldP spid="19" grpId="0"/>
      <p:bldP spid="20"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5031512" y="1835948"/>
            <a:ext cx="4329461" cy="2424548"/>
          </a:xfrm>
          <a:prstGeom prst="rect">
            <a:avLst/>
          </a:prstGeom>
        </p:spPr>
      </p:pic>
      <p:sp>
        <p:nvSpPr>
          <p:cNvPr id="9" name="文本框 8"/>
          <p:cNvSpPr txBox="1"/>
          <p:nvPr/>
        </p:nvSpPr>
        <p:spPr>
          <a:xfrm>
            <a:off x="5256512" y="1458893"/>
            <a:ext cx="4815995" cy="646331"/>
          </a:xfrm>
          <a:prstGeom prst="rect">
            <a:avLst/>
          </a:prstGeom>
          <a:noFill/>
        </p:spPr>
        <p:txBody>
          <a:bodyPr wrap="square" rtlCol="0">
            <a:spAutoFit/>
            <a:scene3d>
              <a:camera prst="orthographicFront"/>
              <a:lightRig rig="threePt" dir="t"/>
            </a:scene3d>
            <a:sp3d contourW="6350">
              <a:contourClr>
                <a:schemeClr val="bg1"/>
              </a:contourClr>
            </a:sp3d>
          </a:bodyPr>
          <a:lstStyle/>
          <a:p>
            <a:pPr marL="0" marR="0" lvl="0" indent="0" algn="l" defTabSz="914400" rtl="0" eaLnBrk="1" fontAlgn="auto" latinLnBrk="0" hangingPunct="1">
              <a:lnSpc>
                <a:spcPct val="100000"/>
              </a:lnSpc>
              <a:spcBef>
                <a:spcPts val="0"/>
              </a:spcBef>
              <a:spcAft>
                <a:spcPts val="0"/>
              </a:spcAft>
              <a:buClrTx/>
              <a:buSzTx/>
              <a:buFontTx/>
              <a:buNone/>
              <a:defRPr/>
            </a:pPr>
            <a:r>
              <a:rPr lang="zh-CN" altLang="en-US" sz="3600" noProof="0" dirty="0" smtClean="0">
                <a:solidFill>
                  <a:schemeClr val="bg1"/>
                </a:solidFill>
                <a:effectLst>
                  <a:outerShdw blurRad="25400" dist="25400" dir="2700000" algn="tl">
                    <a:srgbClr val="000000">
                      <a:alpha val="25000"/>
                    </a:srgbClr>
                  </a:outerShdw>
                </a:effectLst>
                <a:latin typeface="方正卡通简体" panose="03000509000000000000" pitchFamily="65" charset="-122"/>
                <a:ea typeface="方正卡通简体" panose="03000509000000000000" pitchFamily="65" charset="-122"/>
              </a:rPr>
              <a:t>第四部分</a:t>
            </a:r>
            <a:endParaRPr kumimoji="0" lang="zh-CN" altLang="en-US" sz="3600" i="0" u="none" strike="noStrike" kern="1200" cap="none" spc="0" normalizeH="0" baseline="0" noProof="0" dirty="0">
              <a:ln>
                <a:noFill/>
              </a:ln>
              <a:solidFill>
                <a:schemeClr val="bg1"/>
              </a:solidFill>
              <a:effectLst>
                <a:outerShdw blurRad="25400" dist="25400" dir="2700000" algn="tl">
                  <a:srgbClr val="000000">
                    <a:alpha val="25000"/>
                  </a:srgbClr>
                </a:outerShdw>
              </a:effectLst>
              <a:uLnTx/>
              <a:uFillTx/>
              <a:latin typeface="方正卡通简体" panose="03000509000000000000" pitchFamily="65" charset="-122"/>
              <a:ea typeface="方正卡通简体" panose="03000509000000000000" pitchFamily="65" charset="-122"/>
            </a:endParaRPr>
          </a:p>
        </p:txBody>
      </p:sp>
      <p:sp>
        <p:nvSpPr>
          <p:cNvPr id="10" name="PA_矩形 8"/>
          <p:cNvSpPr/>
          <p:nvPr>
            <p:custDataLst>
              <p:tags r:id="rId1"/>
            </p:custDataLst>
          </p:nvPr>
        </p:nvSpPr>
        <p:spPr>
          <a:xfrm>
            <a:off x="5318504" y="4203305"/>
            <a:ext cx="5530310" cy="738664"/>
          </a:xfrm>
          <a:prstGeom prst="rect">
            <a:avLst/>
          </a:prstGeom>
          <a:noFill/>
          <a:ln w="9525">
            <a:noFill/>
          </a:ln>
        </p:spPr>
        <p:txBody>
          <a:bodyPr wrap="square">
            <a:spAutoFit/>
          </a:bodyPr>
          <a:lstStyle>
            <a:lvl1pPr marL="228600" indent="-228600" algn="l" rtl="0" fontAlgn="base">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fontAlgn="base">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fontAlgn="base">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fontAlgn="base">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fontAlgn="base">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stStyle>
          <a:p>
            <a:pPr marL="0" lvl="0" indent="0" defTabSz="1217930" eaLnBrk="1" hangingPunct="1">
              <a:lnSpc>
                <a:spcPct val="150000"/>
              </a:lnSpc>
              <a:buNone/>
            </a:pPr>
            <a:r>
              <a:rPr lang="zh-CN" altLang="en-US" sz="1400" dirty="0">
                <a:solidFill>
                  <a:schemeClr val="tx1">
                    <a:lumMod val="65000"/>
                    <a:lumOff val="35000"/>
                  </a:schemeClr>
                </a:solidFill>
                <a:latin typeface="方正卡通简体" panose="03000509000000000000" pitchFamily="65" charset="-122"/>
                <a:ea typeface="方正卡通简体" panose="03000509000000000000" pitchFamily="65" charset="-122"/>
              </a:rPr>
              <a:t>单击此处添加段落文本单击此处添加段落文本单击此处添加段落文本单击此处添加段落文本单击此处添加段落</a:t>
            </a:r>
            <a:r>
              <a:rPr lang="zh-CN" altLang="en-US" sz="1400" dirty="0" smtClean="0">
                <a:solidFill>
                  <a:schemeClr val="tx1">
                    <a:lumMod val="65000"/>
                    <a:lumOff val="35000"/>
                  </a:schemeClr>
                </a:solidFill>
                <a:latin typeface="方正卡通简体" panose="03000509000000000000" pitchFamily="65" charset="-122"/>
                <a:ea typeface="方正卡通简体" panose="03000509000000000000" pitchFamily="65" charset="-122"/>
              </a:rPr>
              <a:t>文本</a:t>
            </a:r>
            <a:endParaRPr lang="zh-CN" altLang="en-US" sz="1400" dirty="0">
              <a:solidFill>
                <a:schemeClr val="tx1">
                  <a:lumMod val="65000"/>
                  <a:lumOff val="35000"/>
                </a:schemeClr>
              </a:solidFill>
              <a:latin typeface="方正卡通简体" panose="03000509000000000000" pitchFamily="65" charset="-122"/>
              <a:ea typeface="方正卡通简体" panose="03000509000000000000" pitchFamily="65" charset="-122"/>
            </a:endParaRPr>
          </a:p>
        </p:txBody>
      </p:sp>
      <p:pic>
        <p:nvPicPr>
          <p:cNvPr id="11" name="图片 10"/>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a:off x="9717437" y="5411130"/>
            <a:ext cx="1475740" cy="1475740"/>
          </a:xfrm>
          <a:prstGeom prst="rect">
            <a:avLst/>
          </a:prstGeom>
        </p:spPr>
      </p:pic>
      <p:pic>
        <p:nvPicPr>
          <p:cNvPr id="12" name="图片 11"/>
          <p:cNvPicPr>
            <a:picLocks noChangeAspect="1"/>
          </p:cNvPicPr>
          <p:nvPr/>
        </p:nvPicPr>
        <p:blipFill>
          <a:blip r:embed="rId5" cstate="print">
            <a:extLst>
              <a:ext uri="{28A0092B-C50C-407E-A947-70E740481C1C}">
                <a14:useLocalDpi xmlns:a14="http://schemas.microsoft.com/office/drawing/2010/main" xmlns="" val="0"/>
              </a:ext>
            </a:extLst>
          </a:blip>
          <a:stretch>
            <a:fillRect/>
          </a:stretch>
        </p:blipFill>
        <p:spPr>
          <a:xfrm>
            <a:off x="8031064" y="5050322"/>
            <a:ext cx="1771015" cy="1771015"/>
          </a:xfrm>
          <a:prstGeom prst="rect">
            <a:avLst/>
          </a:prstGeom>
          <a:effectLst>
            <a:outerShdw blurRad="38100" dist="38100" dir="2700000" algn="tl" rotWithShape="0">
              <a:prstClr val="black">
                <a:alpha val="30000"/>
              </a:prstClr>
            </a:outerShdw>
          </a:effectLst>
        </p:spPr>
      </p:pic>
      <p:pic>
        <p:nvPicPr>
          <p:cNvPr id="13" name="图片 12"/>
          <p:cNvPicPr>
            <a:picLocks noChangeAspect="1"/>
          </p:cNvPicPr>
          <p:nvPr/>
        </p:nvPicPr>
        <p:blipFill>
          <a:blip r:embed="rId6" cstate="print">
            <a:extLst>
              <a:ext uri="{28A0092B-C50C-407E-A947-70E740481C1C}">
                <a14:useLocalDpi xmlns:a14="http://schemas.microsoft.com/office/drawing/2010/main" xmlns="" val="0"/>
              </a:ext>
            </a:extLst>
          </a:blip>
          <a:stretch>
            <a:fillRect/>
          </a:stretch>
        </p:blipFill>
        <p:spPr>
          <a:xfrm flipH="1">
            <a:off x="1127511" y="813618"/>
            <a:ext cx="3233040" cy="5974597"/>
          </a:xfrm>
          <a:prstGeom prst="rect">
            <a:avLst/>
          </a:prstGeom>
        </p:spPr>
      </p:pic>
      <p:sp>
        <p:nvSpPr>
          <p:cNvPr id="14" name="文本框 13"/>
          <p:cNvSpPr txBox="1"/>
          <p:nvPr/>
        </p:nvSpPr>
        <p:spPr>
          <a:xfrm>
            <a:off x="5388846" y="2579768"/>
            <a:ext cx="3029672" cy="830997"/>
          </a:xfrm>
          <a:prstGeom prst="rect">
            <a:avLst/>
          </a:prstGeom>
          <a:noFill/>
        </p:spPr>
        <p:txBody>
          <a:bodyPr wrap="square" rtlCol="0">
            <a:spAutoFit/>
            <a:scene3d>
              <a:camera prst="orthographicFront"/>
              <a:lightRig rig="threePt" dir="t"/>
            </a:scene3d>
            <a:sp3d contourW="6350">
              <a:contourClr>
                <a:schemeClr val="bg1"/>
              </a:contourClr>
            </a:sp3d>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4800" i="0" u="none" strike="noStrike" kern="1200" cap="none" spc="0" normalizeH="0" baseline="0" noProof="0" dirty="0" smtClean="0">
                <a:ln>
                  <a:noFill/>
                </a:ln>
                <a:solidFill>
                  <a:srgbClr val="1E1408"/>
                </a:solidFill>
                <a:effectLst>
                  <a:outerShdw blurRad="25400" dist="25400" dir="2700000" algn="tl">
                    <a:srgbClr val="000000">
                      <a:alpha val="25000"/>
                    </a:srgbClr>
                  </a:outerShdw>
                </a:effectLst>
                <a:uLnTx/>
                <a:uFillTx/>
                <a:latin typeface="方正卡通简体" panose="03000509000000000000" pitchFamily="65" charset="-122"/>
                <a:ea typeface="方正卡通简体" panose="03000509000000000000" pitchFamily="65" charset="-122"/>
              </a:rPr>
              <a:t>教学反思</a:t>
            </a:r>
            <a:endParaRPr kumimoji="0" lang="zh-CN" altLang="en-US" sz="4800" i="0" u="none" strike="noStrike" kern="1200" cap="none" spc="0" normalizeH="0" baseline="0" noProof="0" dirty="0">
              <a:ln>
                <a:noFill/>
              </a:ln>
              <a:solidFill>
                <a:srgbClr val="1E1408"/>
              </a:solidFill>
              <a:effectLst>
                <a:outerShdw blurRad="25400" dist="25400" dir="2700000" algn="tl">
                  <a:srgbClr val="000000">
                    <a:alpha val="25000"/>
                  </a:srgbClr>
                </a:outerShdw>
              </a:effectLst>
              <a:uLnTx/>
              <a:uFillTx/>
              <a:latin typeface="方正卡通简体" panose="03000509000000000000" pitchFamily="65" charset="-122"/>
              <a:ea typeface="方正卡通简体" panose="03000509000000000000" pitchFamily="65" charset="-122"/>
            </a:endParaRPr>
          </a:p>
        </p:txBody>
      </p:sp>
    </p:spTree>
    <p:extLst>
      <p:ext uri="{BB962C8B-B14F-4D97-AF65-F5344CB8AC3E}">
        <p14:creationId xmlns:p14="http://schemas.microsoft.com/office/powerpoint/2010/main" xmlns="" val="4252497503"/>
      </p:ext>
    </p:extLst>
  </p:cSld>
  <p:clrMapOvr>
    <a:masterClrMapping/>
  </p:clrMapOvr>
  <mc:AlternateContent xmlns:mc="http://schemas.openxmlformats.org/markup-compatibility/2006">
    <mc:Choice xmlns:p14="http://schemas.microsoft.com/office/powerpoint/2010/main" xmlns="" Requires="p14">
      <p:transition spd="slow" p14:dur="1500" advClick="0" advTm="0">
        <p:random/>
      </p:transition>
    </mc:Choice>
    <mc:Fallback>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750"/>
                                        <p:tgtEl>
                                          <p:spTgt spid="13"/>
                                        </p:tgtEl>
                                      </p:cBhvr>
                                    </p:animEffect>
                                    <p:anim calcmode="lin" valueType="num">
                                      <p:cBhvr>
                                        <p:cTn id="8" dur="750" fill="hold"/>
                                        <p:tgtEl>
                                          <p:spTgt spid="13"/>
                                        </p:tgtEl>
                                        <p:attrNameLst>
                                          <p:attrName>ppt_x</p:attrName>
                                        </p:attrNameLst>
                                      </p:cBhvr>
                                      <p:tavLst>
                                        <p:tav tm="0">
                                          <p:val>
                                            <p:strVal val="#ppt_x"/>
                                          </p:val>
                                        </p:tav>
                                        <p:tav tm="100000">
                                          <p:val>
                                            <p:strVal val="#ppt_x"/>
                                          </p:val>
                                        </p:tav>
                                      </p:tavLst>
                                    </p:anim>
                                    <p:anim calcmode="lin" valueType="num">
                                      <p:cBhvr>
                                        <p:cTn id="9" dur="750" fill="hold"/>
                                        <p:tgtEl>
                                          <p:spTgt spid="13"/>
                                        </p:tgtEl>
                                        <p:attrNameLst>
                                          <p:attrName>ppt_y</p:attrName>
                                        </p:attrNameLst>
                                      </p:cBhvr>
                                      <p:tavLst>
                                        <p:tav tm="0">
                                          <p:val>
                                            <p:strVal val="#ppt_y+.1"/>
                                          </p:val>
                                        </p:tav>
                                        <p:tav tm="100000">
                                          <p:val>
                                            <p:strVal val="#ppt_y"/>
                                          </p:val>
                                        </p:tav>
                                      </p:tavLst>
                                    </p:anim>
                                  </p:childTnLst>
                                </p:cTn>
                              </p:par>
                              <p:par>
                                <p:cTn id="10" presetID="12" presetClass="entr" presetSubtype="8" fill="hold" nodeType="with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additive="base">
                                        <p:cTn id="12" dur="500"/>
                                        <p:tgtEl>
                                          <p:spTgt spid="8"/>
                                        </p:tgtEl>
                                        <p:attrNameLst>
                                          <p:attrName>ppt_x</p:attrName>
                                        </p:attrNameLst>
                                      </p:cBhvr>
                                      <p:tavLst>
                                        <p:tav tm="0">
                                          <p:val>
                                            <p:strVal val="#ppt_x-#ppt_w*1.125000"/>
                                          </p:val>
                                        </p:tav>
                                        <p:tav tm="100000">
                                          <p:val>
                                            <p:strVal val="#ppt_x"/>
                                          </p:val>
                                        </p:tav>
                                      </p:tavLst>
                                    </p:anim>
                                    <p:animEffect transition="in" filter="wipe(right)">
                                      <p:cBhvr>
                                        <p:cTn id="13" dur="500"/>
                                        <p:tgtEl>
                                          <p:spTgt spid="8"/>
                                        </p:tgtEl>
                                      </p:cBhvr>
                                    </p:animEffect>
                                  </p:childTnLst>
                                </p:cTn>
                              </p:par>
                              <p:par>
                                <p:cTn id="14" presetID="41" presetClass="entr" presetSubtype="0" fill="hold" grpId="0" nodeType="withEffect">
                                  <p:stCondLst>
                                    <p:cond delay="250"/>
                                  </p:stCondLst>
                                  <p:iterate type="lt">
                                    <p:tmPct val="10000"/>
                                  </p:iterate>
                                  <p:childTnLst>
                                    <p:set>
                                      <p:cBhvr>
                                        <p:cTn id="15" dur="1" fill="hold">
                                          <p:stCondLst>
                                            <p:cond delay="0"/>
                                          </p:stCondLst>
                                        </p:cTn>
                                        <p:tgtEl>
                                          <p:spTgt spid="14"/>
                                        </p:tgtEl>
                                        <p:attrNameLst>
                                          <p:attrName>style.visibility</p:attrName>
                                        </p:attrNameLst>
                                      </p:cBhvr>
                                      <p:to>
                                        <p:strVal val="visible"/>
                                      </p:to>
                                    </p:set>
                                    <p:anim calcmode="lin" valueType="num">
                                      <p:cBhvr>
                                        <p:cTn id="16" dur="500" fill="hold"/>
                                        <p:tgtEl>
                                          <p:spTgt spid="14"/>
                                        </p:tgtEl>
                                        <p:attrNameLst>
                                          <p:attrName>ppt_x</p:attrName>
                                        </p:attrNameLst>
                                      </p:cBhvr>
                                      <p:tavLst>
                                        <p:tav tm="0">
                                          <p:val>
                                            <p:strVal val="#ppt_x"/>
                                          </p:val>
                                        </p:tav>
                                        <p:tav tm="50000">
                                          <p:val>
                                            <p:strVal val="#ppt_x+.1"/>
                                          </p:val>
                                        </p:tav>
                                        <p:tav tm="100000">
                                          <p:val>
                                            <p:strVal val="#ppt_x"/>
                                          </p:val>
                                        </p:tav>
                                      </p:tavLst>
                                    </p:anim>
                                    <p:anim calcmode="lin" valueType="num">
                                      <p:cBhvr>
                                        <p:cTn id="17" dur="500" fill="hold"/>
                                        <p:tgtEl>
                                          <p:spTgt spid="14"/>
                                        </p:tgtEl>
                                        <p:attrNameLst>
                                          <p:attrName>ppt_y</p:attrName>
                                        </p:attrNameLst>
                                      </p:cBhvr>
                                      <p:tavLst>
                                        <p:tav tm="0">
                                          <p:val>
                                            <p:strVal val="#ppt_y"/>
                                          </p:val>
                                        </p:tav>
                                        <p:tav tm="100000">
                                          <p:val>
                                            <p:strVal val="#ppt_y"/>
                                          </p:val>
                                        </p:tav>
                                      </p:tavLst>
                                    </p:anim>
                                    <p:anim calcmode="lin" valueType="num">
                                      <p:cBhvr>
                                        <p:cTn id="18" dur="500" fill="hold"/>
                                        <p:tgtEl>
                                          <p:spTgt spid="14"/>
                                        </p:tgtEl>
                                        <p:attrNameLst>
                                          <p:attrName>ppt_h</p:attrName>
                                        </p:attrNameLst>
                                      </p:cBhvr>
                                      <p:tavLst>
                                        <p:tav tm="0">
                                          <p:val>
                                            <p:strVal val="#ppt_h/10"/>
                                          </p:val>
                                        </p:tav>
                                        <p:tav tm="50000">
                                          <p:val>
                                            <p:strVal val="#ppt_h+.01"/>
                                          </p:val>
                                        </p:tav>
                                        <p:tav tm="100000">
                                          <p:val>
                                            <p:strVal val="#ppt_h"/>
                                          </p:val>
                                        </p:tav>
                                      </p:tavLst>
                                    </p:anim>
                                    <p:anim calcmode="lin" valueType="num">
                                      <p:cBhvr>
                                        <p:cTn id="19" dur="500" fill="hold"/>
                                        <p:tgtEl>
                                          <p:spTgt spid="14"/>
                                        </p:tgtEl>
                                        <p:attrNameLst>
                                          <p:attrName>ppt_w</p:attrName>
                                        </p:attrNameLst>
                                      </p:cBhvr>
                                      <p:tavLst>
                                        <p:tav tm="0">
                                          <p:val>
                                            <p:strVal val="#ppt_w/10"/>
                                          </p:val>
                                        </p:tav>
                                        <p:tav tm="50000">
                                          <p:val>
                                            <p:strVal val="#ppt_w+.01"/>
                                          </p:val>
                                        </p:tav>
                                        <p:tav tm="100000">
                                          <p:val>
                                            <p:strVal val="#ppt_w"/>
                                          </p:val>
                                        </p:tav>
                                      </p:tavLst>
                                    </p:anim>
                                    <p:animEffect transition="in" filter="fade">
                                      <p:cBhvr>
                                        <p:cTn id="20" dur="500" tmFilter="0,0; .5, 1; 1, 1"/>
                                        <p:tgtEl>
                                          <p:spTgt spid="14"/>
                                        </p:tgtEl>
                                      </p:cBhvr>
                                    </p:animEffect>
                                  </p:childTnLst>
                                </p:cTn>
                              </p:par>
                              <p:par>
                                <p:cTn id="21" presetID="41" presetClass="entr" presetSubtype="0" fill="hold" grpId="0" nodeType="withEffect">
                                  <p:stCondLst>
                                    <p:cond delay="750"/>
                                  </p:stCondLst>
                                  <p:iterate type="lt">
                                    <p:tmPct val="10000"/>
                                  </p:iterate>
                                  <p:childTnLst>
                                    <p:set>
                                      <p:cBhvr>
                                        <p:cTn id="22" dur="1" fill="hold">
                                          <p:stCondLst>
                                            <p:cond delay="0"/>
                                          </p:stCondLst>
                                        </p:cTn>
                                        <p:tgtEl>
                                          <p:spTgt spid="9"/>
                                        </p:tgtEl>
                                        <p:attrNameLst>
                                          <p:attrName>style.visibility</p:attrName>
                                        </p:attrNameLst>
                                      </p:cBhvr>
                                      <p:to>
                                        <p:strVal val="visible"/>
                                      </p:to>
                                    </p:set>
                                    <p:anim calcmode="lin" valueType="num">
                                      <p:cBhvr>
                                        <p:cTn id="23" dur="500" fill="hold"/>
                                        <p:tgtEl>
                                          <p:spTgt spid="9"/>
                                        </p:tgtEl>
                                        <p:attrNameLst>
                                          <p:attrName>ppt_x</p:attrName>
                                        </p:attrNameLst>
                                      </p:cBhvr>
                                      <p:tavLst>
                                        <p:tav tm="0">
                                          <p:val>
                                            <p:strVal val="#ppt_x"/>
                                          </p:val>
                                        </p:tav>
                                        <p:tav tm="50000">
                                          <p:val>
                                            <p:strVal val="#ppt_x+.1"/>
                                          </p:val>
                                        </p:tav>
                                        <p:tav tm="100000">
                                          <p:val>
                                            <p:strVal val="#ppt_x"/>
                                          </p:val>
                                        </p:tav>
                                      </p:tavLst>
                                    </p:anim>
                                    <p:anim calcmode="lin" valueType="num">
                                      <p:cBhvr>
                                        <p:cTn id="24" dur="500" fill="hold"/>
                                        <p:tgtEl>
                                          <p:spTgt spid="9"/>
                                        </p:tgtEl>
                                        <p:attrNameLst>
                                          <p:attrName>ppt_y</p:attrName>
                                        </p:attrNameLst>
                                      </p:cBhvr>
                                      <p:tavLst>
                                        <p:tav tm="0">
                                          <p:val>
                                            <p:strVal val="#ppt_y"/>
                                          </p:val>
                                        </p:tav>
                                        <p:tav tm="100000">
                                          <p:val>
                                            <p:strVal val="#ppt_y"/>
                                          </p:val>
                                        </p:tav>
                                      </p:tavLst>
                                    </p:anim>
                                    <p:anim calcmode="lin" valueType="num">
                                      <p:cBhvr>
                                        <p:cTn id="25" dur="500" fill="hold"/>
                                        <p:tgtEl>
                                          <p:spTgt spid="9"/>
                                        </p:tgtEl>
                                        <p:attrNameLst>
                                          <p:attrName>ppt_h</p:attrName>
                                        </p:attrNameLst>
                                      </p:cBhvr>
                                      <p:tavLst>
                                        <p:tav tm="0">
                                          <p:val>
                                            <p:strVal val="#ppt_h/10"/>
                                          </p:val>
                                        </p:tav>
                                        <p:tav tm="50000">
                                          <p:val>
                                            <p:strVal val="#ppt_h+.01"/>
                                          </p:val>
                                        </p:tav>
                                        <p:tav tm="100000">
                                          <p:val>
                                            <p:strVal val="#ppt_h"/>
                                          </p:val>
                                        </p:tav>
                                      </p:tavLst>
                                    </p:anim>
                                    <p:anim calcmode="lin" valueType="num">
                                      <p:cBhvr>
                                        <p:cTn id="26" dur="500" fill="hold"/>
                                        <p:tgtEl>
                                          <p:spTgt spid="9"/>
                                        </p:tgtEl>
                                        <p:attrNameLst>
                                          <p:attrName>ppt_w</p:attrName>
                                        </p:attrNameLst>
                                      </p:cBhvr>
                                      <p:tavLst>
                                        <p:tav tm="0">
                                          <p:val>
                                            <p:strVal val="#ppt_w/10"/>
                                          </p:val>
                                        </p:tav>
                                        <p:tav tm="50000">
                                          <p:val>
                                            <p:strVal val="#ppt_w+.01"/>
                                          </p:val>
                                        </p:tav>
                                        <p:tav tm="100000">
                                          <p:val>
                                            <p:strVal val="#ppt_w"/>
                                          </p:val>
                                        </p:tav>
                                      </p:tavLst>
                                    </p:anim>
                                    <p:animEffect transition="in" filter="fade">
                                      <p:cBhvr>
                                        <p:cTn id="27" dur="500" tmFilter="0,0; .5, 1; 1, 1"/>
                                        <p:tgtEl>
                                          <p:spTgt spid="9"/>
                                        </p:tgtEl>
                                      </p:cBhvr>
                                    </p:animEffect>
                                  </p:childTnLst>
                                </p:cTn>
                              </p:par>
                              <p:par>
                                <p:cTn id="28" presetID="18" presetClass="entr" presetSubtype="6" fill="hold" grpId="0" nodeType="withEffect">
                                  <p:stCondLst>
                                    <p:cond delay="1000"/>
                                  </p:stCondLst>
                                  <p:childTnLst>
                                    <p:set>
                                      <p:cBhvr>
                                        <p:cTn id="29" dur="1" fill="hold">
                                          <p:stCondLst>
                                            <p:cond delay="0"/>
                                          </p:stCondLst>
                                        </p:cTn>
                                        <p:tgtEl>
                                          <p:spTgt spid="10"/>
                                        </p:tgtEl>
                                        <p:attrNameLst>
                                          <p:attrName>style.visibility</p:attrName>
                                        </p:attrNameLst>
                                      </p:cBhvr>
                                      <p:to>
                                        <p:strVal val="visible"/>
                                      </p:to>
                                    </p:set>
                                    <p:animEffect transition="in" filter="strips(downRight)">
                                      <p:cBhvr>
                                        <p:cTn id="30" dur="500"/>
                                        <p:tgtEl>
                                          <p:spTgt spid="10"/>
                                        </p:tgtEl>
                                      </p:cBhvr>
                                    </p:animEffect>
                                  </p:childTnLst>
                                </p:cTn>
                              </p:par>
                              <p:par>
                                <p:cTn id="31" presetID="2" presetClass="entr" presetSubtype="4" fill="hold" nodeType="withEffect">
                                  <p:stCondLst>
                                    <p:cond delay="1500"/>
                                  </p:stCondLst>
                                  <p:childTnLst>
                                    <p:set>
                                      <p:cBhvr>
                                        <p:cTn id="32" dur="1" fill="hold">
                                          <p:stCondLst>
                                            <p:cond delay="0"/>
                                          </p:stCondLst>
                                        </p:cTn>
                                        <p:tgtEl>
                                          <p:spTgt spid="11"/>
                                        </p:tgtEl>
                                        <p:attrNameLst>
                                          <p:attrName>style.visibility</p:attrName>
                                        </p:attrNameLst>
                                      </p:cBhvr>
                                      <p:to>
                                        <p:strVal val="visible"/>
                                      </p:to>
                                    </p:set>
                                    <p:anim calcmode="lin" valueType="num">
                                      <p:cBhvr additive="base">
                                        <p:cTn id="33" dur="500" fill="hold"/>
                                        <p:tgtEl>
                                          <p:spTgt spid="11"/>
                                        </p:tgtEl>
                                        <p:attrNameLst>
                                          <p:attrName>ppt_x</p:attrName>
                                        </p:attrNameLst>
                                      </p:cBhvr>
                                      <p:tavLst>
                                        <p:tav tm="0">
                                          <p:val>
                                            <p:strVal val="#ppt_x"/>
                                          </p:val>
                                        </p:tav>
                                        <p:tav tm="100000">
                                          <p:val>
                                            <p:strVal val="#ppt_x"/>
                                          </p:val>
                                        </p:tav>
                                      </p:tavLst>
                                    </p:anim>
                                    <p:anim calcmode="lin" valueType="num">
                                      <p:cBhvr additive="base">
                                        <p:cTn id="34" dur="500" fill="hold"/>
                                        <p:tgtEl>
                                          <p:spTgt spid="11"/>
                                        </p:tgtEl>
                                        <p:attrNameLst>
                                          <p:attrName>ppt_y</p:attrName>
                                        </p:attrNameLst>
                                      </p:cBhvr>
                                      <p:tavLst>
                                        <p:tav tm="0">
                                          <p:val>
                                            <p:strVal val="1+#ppt_h/2"/>
                                          </p:val>
                                        </p:tav>
                                        <p:tav tm="100000">
                                          <p:val>
                                            <p:strVal val="#ppt_y"/>
                                          </p:val>
                                        </p:tav>
                                      </p:tavLst>
                                    </p:anim>
                                  </p:childTnLst>
                                </p:cTn>
                              </p:par>
                              <p:par>
                                <p:cTn id="35" presetID="2" presetClass="entr" presetSubtype="4" fill="hold" nodeType="withEffect">
                                  <p:stCondLst>
                                    <p:cond delay="1500"/>
                                  </p:stCondLst>
                                  <p:childTnLst>
                                    <p:set>
                                      <p:cBhvr>
                                        <p:cTn id="36" dur="1" fill="hold">
                                          <p:stCondLst>
                                            <p:cond delay="0"/>
                                          </p:stCondLst>
                                        </p:cTn>
                                        <p:tgtEl>
                                          <p:spTgt spid="12"/>
                                        </p:tgtEl>
                                        <p:attrNameLst>
                                          <p:attrName>style.visibility</p:attrName>
                                        </p:attrNameLst>
                                      </p:cBhvr>
                                      <p:to>
                                        <p:strVal val="visible"/>
                                      </p:to>
                                    </p:set>
                                    <p:anim calcmode="lin" valueType="num">
                                      <p:cBhvr additive="base">
                                        <p:cTn id="37" dur="500" fill="hold"/>
                                        <p:tgtEl>
                                          <p:spTgt spid="12"/>
                                        </p:tgtEl>
                                        <p:attrNameLst>
                                          <p:attrName>ppt_x</p:attrName>
                                        </p:attrNameLst>
                                      </p:cBhvr>
                                      <p:tavLst>
                                        <p:tav tm="0">
                                          <p:val>
                                            <p:strVal val="#ppt_x"/>
                                          </p:val>
                                        </p:tav>
                                        <p:tav tm="100000">
                                          <p:val>
                                            <p:strVal val="#ppt_x"/>
                                          </p:val>
                                        </p:tav>
                                      </p:tavLst>
                                    </p:anim>
                                    <p:anim calcmode="lin" valueType="num">
                                      <p:cBhvr additive="base">
                                        <p:cTn id="38"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P spid="14"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本框 5"/>
          <p:cNvSpPr txBox="1"/>
          <p:nvPr>
            <p:custDataLst>
              <p:tags r:id="rId1"/>
            </p:custDataLst>
          </p:nvPr>
        </p:nvSpPr>
        <p:spPr>
          <a:xfrm>
            <a:off x="2555776" y="5010656"/>
            <a:ext cx="7451824" cy="1155236"/>
          </a:xfrm>
          <a:prstGeom prst="rect">
            <a:avLst/>
          </a:prstGeom>
          <a:noFill/>
        </p:spPr>
        <p:txBody>
          <a:bodyPr wrap="square" lIns="90000" tIns="46800" rIns="90000" bIns="46800" rtlCol="0" anchor="t" anchorCtr="0">
            <a:noAutofit/>
          </a:bodyPr>
          <a:lstStyle>
            <a:defPPr>
              <a:defRPr lang="zh-CN"/>
            </a:defPPr>
            <a:lvl1pPr>
              <a:defRPr>
                <a:solidFill>
                  <a:schemeClr val="tx1">
                    <a:lumMod val="75000"/>
                    <a:lumOff val="25000"/>
                  </a:schemeClr>
                </a:solidFill>
                <a:latin typeface="+mn-ea"/>
              </a:defRPr>
            </a:lvl1pPr>
          </a:lstStyle>
          <a:p>
            <a:pPr algn="ctr">
              <a:lnSpc>
                <a:spcPct val="150000"/>
              </a:lnSpc>
            </a:pPr>
            <a:r>
              <a:rPr lang="zh-CN" altLang="en-US" sz="1400" dirty="0">
                <a:solidFill>
                  <a:schemeClr val="tx1">
                    <a:lumMod val="95000"/>
                    <a:lumOff val="5000"/>
                  </a:schemeClr>
                </a:solidFill>
                <a:latin typeface="方正卡通简体" panose="03000509000000000000" pitchFamily="65" charset="-122"/>
                <a:ea typeface="方正卡通简体" panose="03000509000000000000" pitchFamily="65" charset="-122"/>
              </a:rPr>
              <a:t>请在此输入您的文本。请在此输入您的文本。请在此输入您的</a:t>
            </a:r>
            <a:r>
              <a:rPr lang="zh-CN" altLang="en-US" sz="1400" dirty="0" smtClean="0">
                <a:solidFill>
                  <a:schemeClr val="tx1">
                    <a:lumMod val="95000"/>
                    <a:lumOff val="5000"/>
                  </a:schemeClr>
                </a:solidFill>
                <a:latin typeface="方正卡通简体" panose="03000509000000000000" pitchFamily="65" charset="-122"/>
                <a:ea typeface="方正卡通简体" panose="03000509000000000000" pitchFamily="65" charset="-122"/>
              </a:rPr>
              <a:t>文本请</a:t>
            </a:r>
            <a:r>
              <a:rPr lang="zh-CN" altLang="en-US" sz="1400" dirty="0">
                <a:solidFill>
                  <a:schemeClr val="tx1">
                    <a:lumMod val="95000"/>
                    <a:lumOff val="5000"/>
                  </a:schemeClr>
                </a:solidFill>
                <a:latin typeface="方正卡通简体" panose="03000509000000000000" pitchFamily="65" charset="-122"/>
                <a:ea typeface="方正卡通简体" panose="03000509000000000000" pitchFamily="65" charset="-122"/>
              </a:rPr>
              <a:t>在此输入您的文请在此输入您的文本。请本</a:t>
            </a:r>
            <a:r>
              <a:rPr lang="zh-CN" altLang="en-US" sz="1400" dirty="0" smtClean="0">
                <a:solidFill>
                  <a:schemeClr val="tx1">
                    <a:lumMod val="95000"/>
                    <a:lumOff val="5000"/>
                  </a:schemeClr>
                </a:solidFill>
                <a:latin typeface="方正卡通简体" panose="03000509000000000000" pitchFamily="65" charset="-122"/>
                <a:ea typeface="方正卡通简体" panose="03000509000000000000" pitchFamily="65" charset="-122"/>
              </a:rPr>
              <a:t>请</a:t>
            </a:r>
            <a:r>
              <a:rPr lang="zh-CN" altLang="en-US" sz="1400" dirty="0">
                <a:solidFill>
                  <a:schemeClr val="tx1">
                    <a:lumMod val="95000"/>
                    <a:lumOff val="5000"/>
                  </a:schemeClr>
                </a:solidFill>
                <a:latin typeface="方正卡通简体" panose="03000509000000000000" pitchFamily="65" charset="-122"/>
                <a:ea typeface="方正卡通简体" panose="03000509000000000000" pitchFamily="65" charset="-122"/>
              </a:rPr>
              <a:t>在此输入您的文本请在此输入您的</a:t>
            </a:r>
            <a:r>
              <a:rPr lang="zh-CN" altLang="en-US" sz="1400" dirty="0" smtClean="0">
                <a:solidFill>
                  <a:schemeClr val="tx1">
                    <a:lumMod val="95000"/>
                    <a:lumOff val="5000"/>
                  </a:schemeClr>
                </a:solidFill>
                <a:latin typeface="方正卡通简体" panose="03000509000000000000" pitchFamily="65" charset="-122"/>
                <a:ea typeface="方正卡通简体" panose="03000509000000000000" pitchFamily="65" charset="-122"/>
              </a:rPr>
              <a:t>文本</a:t>
            </a:r>
            <a:r>
              <a:rPr lang="zh-CN" altLang="en-US" sz="1400" dirty="0">
                <a:solidFill>
                  <a:schemeClr val="tx1">
                    <a:lumMod val="95000"/>
                    <a:lumOff val="5000"/>
                  </a:schemeClr>
                </a:solidFill>
                <a:latin typeface="方正卡通简体" panose="03000509000000000000" pitchFamily="65" charset="-122"/>
                <a:ea typeface="方正卡通简体" panose="03000509000000000000" pitchFamily="65" charset="-122"/>
              </a:rPr>
              <a:t>请在此输入您的文本。请在此</a:t>
            </a:r>
            <a:r>
              <a:rPr lang="zh-CN" altLang="en-US" sz="1400" dirty="0" smtClean="0">
                <a:solidFill>
                  <a:schemeClr val="tx1">
                    <a:lumMod val="95000"/>
                    <a:lumOff val="5000"/>
                  </a:schemeClr>
                </a:solidFill>
                <a:latin typeface="方正卡通简体" panose="03000509000000000000" pitchFamily="65" charset="-122"/>
                <a:ea typeface="方正卡通简体" panose="03000509000000000000" pitchFamily="65" charset="-122"/>
              </a:rPr>
              <a:t>输入请</a:t>
            </a:r>
            <a:r>
              <a:rPr lang="zh-CN" altLang="en-US" sz="1400" dirty="0">
                <a:solidFill>
                  <a:schemeClr val="tx1">
                    <a:lumMod val="95000"/>
                    <a:lumOff val="5000"/>
                  </a:schemeClr>
                </a:solidFill>
                <a:latin typeface="方正卡通简体" panose="03000509000000000000" pitchFamily="65" charset="-122"/>
                <a:ea typeface="方正卡通简体" panose="03000509000000000000" pitchFamily="65" charset="-122"/>
              </a:rPr>
              <a:t>在此输入请在此输入您的文本</a:t>
            </a:r>
            <a:r>
              <a:rPr lang="zh-CN" altLang="en-US" sz="1400" dirty="0" smtClean="0">
                <a:solidFill>
                  <a:schemeClr val="tx1">
                    <a:lumMod val="95000"/>
                    <a:lumOff val="5000"/>
                  </a:schemeClr>
                </a:solidFill>
                <a:latin typeface="方正卡通简体" panose="03000509000000000000" pitchFamily="65" charset="-122"/>
                <a:ea typeface="方正卡通简体" panose="03000509000000000000" pitchFamily="65" charset="-122"/>
              </a:rPr>
              <a:t>。</a:t>
            </a:r>
            <a:endParaRPr lang="zh-CN" altLang="en-US" sz="1400" dirty="0">
              <a:solidFill>
                <a:schemeClr val="tx1">
                  <a:lumMod val="95000"/>
                  <a:lumOff val="5000"/>
                </a:schemeClr>
              </a:solidFill>
              <a:latin typeface="方正卡通简体" panose="03000509000000000000" pitchFamily="65" charset="-122"/>
              <a:ea typeface="方正卡通简体" panose="03000509000000000000" pitchFamily="65" charset="-122"/>
            </a:endParaRPr>
          </a:p>
        </p:txBody>
      </p:sp>
      <p:grpSp>
        <p:nvGrpSpPr>
          <p:cNvPr id="9" name="组合 8"/>
          <p:cNvGrpSpPr/>
          <p:nvPr/>
        </p:nvGrpSpPr>
        <p:grpSpPr>
          <a:xfrm>
            <a:off x="2874940" y="2402718"/>
            <a:ext cx="1559829" cy="1559829"/>
            <a:chOff x="2819397" y="3111500"/>
            <a:chExt cx="1352175" cy="1352175"/>
          </a:xfrm>
        </p:grpSpPr>
        <p:pic>
          <p:nvPicPr>
            <p:cNvPr id="8" name="图片 7"/>
            <p:cNvPicPr>
              <a:picLocks noChangeAspect="1"/>
            </p:cNvPicPr>
            <p:nvPr/>
          </p:nvPicPr>
          <p:blipFill>
            <a:blip r:embed="rId7" cstate="print">
              <a:extLst>
                <a:ext uri="{BEBA8EAE-BF5A-486C-A8C5-ECC9F3942E4B}">
                  <a14:imgProps xmlns:a14="http://schemas.microsoft.com/office/drawing/2010/main" xmlns="">
                    <a14:imgLayer>
                      <a14:imgEffect>
                        <a14:colorTemperature colorTemp="11200"/>
                      </a14:imgEffect>
                    </a14:imgLayer>
                  </a14:imgProps>
                </a:ext>
                <a:ext uri="{28A0092B-C50C-407E-A947-70E740481C1C}">
                  <a14:useLocalDpi xmlns:a14="http://schemas.microsoft.com/office/drawing/2010/main" xmlns="" val="0"/>
                </a:ext>
              </a:extLst>
            </a:blip>
            <a:stretch>
              <a:fillRect/>
            </a:stretch>
          </p:blipFill>
          <p:spPr>
            <a:xfrm>
              <a:off x="2819397" y="3111500"/>
              <a:ext cx="1352175" cy="1352175"/>
            </a:xfrm>
            <a:prstGeom prst="rect">
              <a:avLst/>
            </a:prstGeom>
          </p:spPr>
        </p:pic>
        <p:sp>
          <p:nvSpPr>
            <p:cNvPr id="10" name="文本框 9"/>
            <p:cNvSpPr txBox="1"/>
            <p:nvPr>
              <p:custDataLst>
                <p:tags r:id="rId4"/>
              </p:custDataLst>
            </p:nvPr>
          </p:nvSpPr>
          <p:spPr>
            <a:xfrm>
              <a:off x="2819397" y="3537000"/>
              <a:ext cx="1303499" cy="424973"/>
            </a:xfrm>
            <a:prstGeom prst="rect">
              <a:avLst/>
            </a:prstGeom>
            <a:noFill/>
          </p:spPr>
          <p:txBody>
            <a:bodyPr wrap="square" lIns="90000" tIns="46800" rIns="90000" bIns="46800" rtlCol="0" anchor="t" anchorCtr="0">
              <a:noAutofit/>
            </a:bodyPr>
            <a:lstStyle>
              <a:defPPr>
                <a:defRPr lang="zh-CN"/>
              </a:defPPr>
              <a:lvl1pPr defTabSz="1216660">
                <a:spcBef>
                  <a:spcPct val="20000"/>
                </a:spcBef>
                <a:defRPr sz="3600" b="1">
                  <a:solidFill>
                    <a:schemeClr val="tx1">
                      <a:lumMod val="75000"/>
                      <a:lumOff val="25000"/>
                    </a:schemeClr>
                  </a:solidFill>
                  <a:latin typeface="+mj-ea"/>
                  <a:ea typeface="+mj-ea"/>
                </a:defRPr>
              </a:lvl1pPr>
            </a:lstStyle>
            <a:p>
              <a:pPr algn="ctr"/>
              <a:r>
                <a:rPr lang="zh-CN" altLang="en-US" sz="2800" b="0" dirty="0" smtClean="0">
                  <a:solidFill>
                    <a:schemeClr val="tx1">
                      <a:lumMod val="95000"/>
                      <a:lumOff val="5000"/>
                    </a:schemeClr>
                  </a:solidFill>
                  <a:latin typeface="方正卡通简体" panose="03000509000000000000" pitchFamily="65" charset="-122"/>
                  <a:ea typeface="方正卡通简体" panose="03000509000000000000" pitchFamily="65" charset="-122"/>
                  <a:cs typeface="+mj-cs"/>
                </a:rPr>
                <a:t>标题</a:t>
              </a:r>
              <a:endParaRPr lang="zh-CN" altLang="en-US" sz="2800" b="0" dirty="0">
                <a:solidFill>
                  <a:schemeClr val="tx1">
                    <a:lumMod val="95000"/>
                    <a:lumOff val="5000"/>
                  </a:schemeClr>
                </a:solidFill>
                <a:latin typeface="方正卡通简体" panose="03000509000000000000" pitchFamily="65" charset="-122"/>
                <a:ea typeface="方正卡通简体" panose="03000509000000000000" pitchFamily="65" charset="-122"/>
                <a:cs typeface="+mj-cs"/>
              </a:endParaRPr>
            </a:p>
          </p:txBody>
        </p:sp>
      </p:grpSp>
      <p:grpSp>
        <p:nvGrpSpPr>
          <p:cNvPr id="48" name="组合 47"/>
          <p:cNvGrpSpPr/>
          <p:nvPr/>
        </p:nvGrpSpPr>
        <p:grpSpPr>
          <a:xfrm>
            <a:off x="5362959" y="2402718"/>
            <a:ext cx="1559829" cy="1559829"/>
            <a:chOff x="2819397" y="3111500"/>
            <a:chExt cx="1352175" cy="1352175"/>
          </a:xfrm>
        </p:grpSpPr>
        <p:pic>
          <p:nvPicPr>
            <p:cNvPr id="49" name="图片 48"/>
            <p:cNvPicPr>
              <a:picLocks noChangeAspect="1"/>
            </p:cNvPicPr>
            <p:nvPr/>
          </p:nvPicPr>
          <p:blipFill>
            <a:blip r:embed="rId7" cstate="print">
              <a:extLst>
                <a:ext uri="{BEBA8EAE-BF5A-486C-A8C5-ECC9F3942E4B}">
                  <a14:imgProps xmlns:a14="http://schemas.microsoft.com/office/drawing/2010/main" xmlns="">
                    <a14:imgLayer>
                      <a14:imgEffect>
                        <a14:colorTemperature colorTemp="11200"/>
                      </a14:imgEffect>
                    </a14:imgLayer>
                  </a14:imgProps>
                </a:ext>
                <a:ext uri="{28A0092B-C50C-407E-A947-70E740481C1C}">
                  <a14:useLocalDpi xmlns:a14="http://schemas.microsoft.com/office/drawing/2010/main" xmlns="" val="0"/>
                </a:ext>
              </a:extLst>
            </a:blip>
            <a:stretch>
              <a:fillRect/>
            </a:stretch>
          </p:blipFill>
          <p:spPr>
            <a:xfrm>
              <a:off x="2819397" y="3111500"/>
              <a:ext cx="1352175" cy="1352175"/>
            </a:xfrm>
            <a:prstGeom prst="rect">
              <a:avLst/>
            </a:prstGeom>
          </p:spPr>
        </p:pic>
        <p:sp>
          <p:nvSpPr>
            <p:cNvPr id="50" name="文本框 49"/>
            <p:cNvSpPr txBox="1"/>
            <p:nvPr>
              <p:custDataLst>
                <p:tags r:id="rId3"/>
              </p:custDataLst>
            </p:nvPr>
          </p:nvSpPr>
          <p:spPr>
            <a:xfrm>
              <a:off x="2819397" y="3537000"/>
              <a:ext cx="1303499" cy="424973"/>
            </a:xfrm>
            <a:prstGeom prst="rect">
              <a:avLst/>
            </a:prstGeom>
            <a:noFill/>
          </p:spPr>
          <p:txBody>
            <a:bodyPr wrap="square" lIns="90000" tIns="46800" rIns="90000" bIns="46800" rtlCol="0" anchor="t" anchorCtr="0">
              <a:noAutofit/>
            </a:bodyPr>
            <a:lstStyle>
              <a:defPPr>
                <a:defRPr lang="zh-CN"/>
              </a:defPPr>
              <a:lvl1pPr defTabSz="1216660">
                <a:spcBef>
                  <a:spcPct val="20000"/>
                </a:spcBef>
                <a:defRPr sz="3600" b="1">
                  <a:solidFill>
                    <a:schemeClr val="tx1">
                      <a:lumMod val="75000"/>
                      <a:lumOff val="25000"/>
                    </a:schemeClr>
                  </a:solidFill>
                  <a:latin typeface="+mj-ea"/>
                  <a:ea typeface="+mj-ea"/>
                </a:defRPr>
              </a:lvl1pPr>
            </a:lstStyle>
            <a:p>
              <a:pPr algn="ctr"/>
              <a:r>
                <a:rPr lang="zh-CN" altLang="en-US" sz="2800" b="0" dirty="0" smtClean="0">
                  <a:solidFill>
                    <a:schemeClr val="tx1">
                      <a:lumMod val="95000"/>
                      <a:lumOff val="5000"/>
                    </a:schemeClr>
                  </a:solidFill>
                  <a:latin typeface="方正卡通简体" panose="03000509000000000000" pitchFamily="65" charset="-122"/>
                  <a:ea typeface="方正卡通简体" panose="03000509000000000000" pitchFamily="65" charset="-122"/>
                  <a:cs typeface="+mj-cs"/>
                </a:rPr>
                <a:t>标题</a:t>
              </a:r>
              <a:endParaRPr lang="zh-CN" altLang="en-US" sz="2800" b="0" dirty="0">
                <a:solidFill>
                  <a:schemeClr val="tx1">
                    <a:lumMod val="95000"/>
                    <a:lumOff val="5000"/>
                  </a:schemeClr>
                </a:solidFill>
                <a:latin typeface="方正卡通简体" panose="03000509000000000000" pitchFamily="65" charset="-122"/>
                <a:ea typeface="方正卡通简体" panose="03000509000000000000" pitchFamily="65" charset="-122"/>
                <a:cs typeface="+mj-cs"/>
              </a:endParaRPr>
            </a:p>
          </p:txBody>
        </p:sp>
      </p:grpSp>
      <p:grpSp>
        <p:nvGrpSpPr>
          <p:cNvPr id="51" name="组合 50"/>
          <p:cNvGrpSpPr/>
          <p:nvPr/>
        </p:nvGrpSpPr>
        <p:grpSpPr>
          <a:xfrm>
            <a:off x="7850977" y="2402718"/>
            <a:ext cx="1559829" cy="1559829"/>
            <a:chOff x="2819397" y="3111500"/>
            <a:chExt cx="1352175" cy="1352175"/>
          </a:xfrm>
        </p:grpSpPr>
        <p:pic>
          <p:nvPicPr>
            <p:cNvPr id="52" name="图片 51"/>
            <p:cNvPicPr>
              <a:picLocks noChangeAspect="1"/>
            </p:cNvPicPr>
            <p:nvPr/>
          </p:nvPicPr>
          <p:blipFill>
            <a:blip r:embed="rId7" cstate="print">
              <a:extLst>
                <a:ext uri="{BEBA8EAE-BF5A-486C-A8C5-ECC9F3942E4B}">
                  <a14:imgProps xmlns:a14="http://schemas.microsoft.com/office/drawing/2010/main" xmlns="">
                    <a14:imgLayer>
                      <a14:imgEffect>
                        <a14:colorTemperature colorTemp="11200"/>
                      </a14:imgEffect>
                    </a14:imgLayer>
                  </a14:imgProps>
                </a:ext>
                <a:ext uri="{28A0092B-C50C-407E-A947-70E740481C1C}">
                  <a14:useLocalDpi xmlns:a14="http://schemas.microsoft.com/office/drawing/2010/main" xmlns="" val="0"/>
                </a:ext>
              </a:extLst>
            </a:blip>
            <a:stretch>
              <a:fillRect/>
            </a:stretch>
          </p:blipFill>
          <p:spPr>
            <a:xfrm>
              <a:off x="2819397" y="3111500"/>
              <a:ext cx="1352175" cy="1352175"/>
            </a:xfrm>
            <a:prstGeom prst="rect">
              <a:avLst/>
            </a:prstGeom>
          </p:spPr>
        </p:pic>
        <p:sp>
          <p:nvSpPr>
            <p:cNvPr id="53" name="文本框 52"/>
            <p:cNvSpPr txBox="1"/>
            <p:nvPr>
              <p:custDataLst>
                <p:tags r:id="rId2"/>
              </p:custDataLst>
            </p:nvPr>
          </p:nvSpPr>
          <p:spPr>
            <a:xfrm>
              <a:off x="2819397" y="3537000"/>
              <a:ext cx="1303499" cy="424973"/>
            </a:xfrm>
            <a:prstGeom prst="rect">
              <a:avLst/>
            </a:prstGeom>
            <a:noFill/>
          </p:spPr>
          <p:txBody>
            <a:bodyPr wrap="square" lIns="90000" tIns="46800" rIns="90000" bIns="46800" rtlCol="0" anchor="t" anchorCtr="0">
              <a:noAutofit/>
            </a:bodyPr>
            <a:lstStyle>
              <a:defPPr>
                <a:defRPr lang="zh-CN"/>
              </a:defPPr>
              <a:lvl1pPr defTabSz="1216660">
                <a:spcBef>
                  <a:spcPct val="20000"/>
                </a:spcBef>
                <a:defRPr sz="3600" b="1">
                  <a:solidFill>
                    <a:schemeClr val="tx1">
                      <a:lumMod val="75000"/>
                      <a:lumOff val="25000"/>
                    </a:schemeClr>
                  </a:solidFill>
                  <a:latin typeface="+mj-ea"/>
                  <a:ea typeface="+mj-ea"/>
                </a:defRPr>
              </a:lvl1pPr>
            </a:lstStyle>
            <a:p>
              <a:pPr algn="ctr"/>
              <a:r>
                <a:rPr lang="zh-CN" altLang="en-US" sz="2800" b="0" dirty="0" smtClean="0">
                  <a:solidFill>
                    <a:schemeClr val="tx1">
                      <a:lumMod val="95000"/>
                      <a:lumOff val="5000"/>
                    </a:schemeClr>
                  </a:solidFill>
                  <a:latin typeface="方正卡通简体" panose="03000509000000000000" pitchFamily="65" charset="-122"/>
                  <a:ea typeface="方正卡通简体" panose="03000509000000000000" pitchFamily="65" charset="-122"/>
                  <a:cs typeface="+mj-cs"/>
                </a:rPr>
                <a:t>标题</a:t>
              </a:r>
              <a:endParaRPr lang="zh-CN" altLang="en-US" sz="2800" b="0" dirty="0">
                <a:solidFill>
                  <a:schemeClr val="tx1">
                    <a:lumMod val="95000"/>
                    <a:lumOff val="5000"/>
                  </a:schemeClr>
                </a:solidFill>
                <a:latin typeface="方正卡通简体" panose="03000509000000000000" pitchFamily="65" charset="-122"/>
                <a:ea typeface="方正卡通简体" panose="03000509000000000000" pitchFamily="65" charset="-122"/>
                <a:cs typeface="+mj-cs"/>
              </a:endParaRPr>
            </a:p>
          </p:txBody>
        </p:sp>
      </p:grpSp>
      <p:pic>
        <p:nvPicPr>
          <p:cNvPr id="54" name="图片 53"/>
          <p:cNvPicPr>
            <a:picLocks noChangeAspect="1"/>
          </p:cNvPicPr>
          <p:nvPr/>
        </p:nvPicPr>
        <p:blipFill>
          <a:blip r:embed="rId8" cstate="print">
            <a:biLevel thresh="75000"/>
            <a:extLst>
              <a:ext uri="{28A0092B-C50C-407E-A947-70E740481C1C}">
                <a14:useLocalDpi xmlns:a14="http://schemas.microsoft.com/office/drawing/2010/main" xmlns="" val="0"/>
              </a:ext>
            </a:extLst>
          </a:blip>
          <a:stretch>
            <a:fillRect/>
          </a:stretch>
        </p:blipFill>
        <p:spPr>
          <a:xfrm flipH="1">
            <a:off x="4143252" y="1805546"/>
            <a:ext cx="1660647" cy="994893"/>
          </a:xfrm>
          <a:prstGeom prst="rect">
            <a:avLst/>
          </a:prstGeom>
        </p:spPr>
      </p:pic>
      <p:pic>
        <p:nvPicPr>
          <p:cNvPr id="55" name="图片 54"/>
          <p:cNvPicPr>
            <a:picLocks noChangeAspect="1"/>
          </p:cNvPicPr>
          <p:nvPr/>
        </p:nvPicPr>
        <p:blipFill>
          <a:blip r:embed="rId8" cstate="print">
            <a:biLevel thresh="75000"/>
            <a:extLst>
              <a:ext uri="{28A0092B-C50C-407E-A947-70E740481C1C}">
                <a14:useLocalDpi xmlns:a14="http://schemas.microsoft.com/office/drawing/2010/main" xmlns="" val="0"/>
              </a:ext>
            </a:extLst>
          </a:blip>
          <a:stretch>
            <a:fillRect/>
          </a:stretch>
        </p:blipFill>
        <p:spPr>
          <a:xfrm flipH="1">
            <a:off x="6567095" y="1805546"/>
            <a:ext cx="1660647" cy="994893"/>
          </a:xfrm>
          <a:prstGeom prst="rect">
            <a:avLst/>
          </a:prstGeom>
        </p:spPr>
      </p:pic>
      <p:sp>
        <p:nvSpPr>
          <p:cNvPr id="56" name="TextBox 97"/>
          <p:cNvSpPr txBox="1"/>
          <p:nvPr/>
        </p:nvSpPr>
        <p:spPr>
          <a:xfrm>
            <a:off x="5011675" y="4430407"/>
            <a:ext cx="2489735" cy="486672"/>
          </a:xfrm>
          <a:prstGeom prst="rect">
            <a:avLst/>
          </a:prstGeom>
          <a:noFill/>
        </p:spPr>
        <p:txBody>
          <a:bodyPr wrap="square" lIns="102974" tIns="0" rIns="102974" bIns="0" rtlCol="0" anchor="t">
            <a:spAutoFit/>
          </a:bodyPr>
          <a:lstStyle/>
          <a:p>
            <a:pPr algn="ctr">
              <a:lnSpc>
                <a:spcPct val="150000"/>
              </a:lnSpc>
            </a:pPr>
            <a:r>
              <a:rPr lang="zh-CN" altLang="en-US" sz="2400" dirty="0">
                <a:solidFill>
                  <a:srgbClr val="ED6D34"/>
                </a:solidFill>
                <a:latin typeface="方正卡通简体" panose="03000509000000000000" pitchFamily="65" charset="-122"/>
                <a:ea typeface="方正卡通简体" panose="03000509000000000000" pitchFamily="65" charset="-122"/>
                <a:cs typeface="华文黑体" pitchFamily="2" charset="-122"/>
              </a:rPr>
              <a:t>点击添加标题</a:t>
            </a:r>
          </a:p>
        </p:txBody>
      </p:sp>
    </p:spTree>
    <p:extLst>
      <p:ext uri="{BB962C8B-B14F-4D97-AF65-F5344CB8AC3E}">
        <p14:creationId xmlns:p14="http://schemas.microsoft.com/office/powerpoint/2010/main" xmlns="" val="2483969108"/>
      </p:ext>
    </p:extLst>
  </p:cSld>
  <p:clrMapOvr>
    <a:masterClrMapping/>
  </p:clrMapOvr>
  <mc:AlternateContent xmlns:mc="http://schemas.openxmlformats.org/markup-compatibility/2006">
    <mc:Choice xmlns:p14="http://schemas.microsoft.com/office/powerpoint/2010/main" xmlns="" Requires="p14">
      <p:transition spd="slow" p14:dur="1500" advClick="0" advTm="2000">
        <p:random/>
      </p:transition>
    </mc:Choice>
    <mc:Fallback>
      <p:transition spd="slow" advClick="0" advTm="2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1000"/>
                                        <p:tgtEl>
                                          <p:spTgt spid="9"/>
                                        </p:tgtEl>
                                      </p:cBhvr>
                                    </p:animEffect>
                                    <p:anim calcmode="lin" valueType="num">
                                      <p:cBhvr>
                                        <p:cTn id="8" dur="1000" fill="hold"/>
                                        <p:tgtEl>
                                          <p:spTgt spid="9"/>
                                        </p:tgtEl>
                                        <p:attrNameLst>
                                          <p:attrName>ppt_x</p:attrName>
                                        </p:attrNameLst>
                                      </p:cBhvr>
                                      <p:tavLst>
                                        <p:tav tm="0">
                                          <p:val>
                                            <p:strVal val="#ppt_x"/>
                                          </p:val>
                                        </p:tav>
                                        <p:tav tm="100000">
                                          <p:val>
                                            <p:strVal val="#ppt_x"/>
                                          </p:val>
                                        </p:tav>
                                      </p:tavLst>
                                    </p:anim>
                                    <p:anim calcmode="lin" valueType="num">
                                      <p:cBhvr>
                                        <p:cTn id="9" dur="1000" fill="hold"/>
                                        <p:tgtEl>
                                          <p:spTgt spid="9"/>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250"/>
                                  </p:stCondLst>
                                  <p:childTnLst>
                                    <p:set>
                                      <p:cBhvr>
                                        <p:cTn id="11" dur="1" fill="hold">
                                          <p:stCondLst>
                                            <p:cond delay="0"/>
                                          </p:stCondLst>
                                        </p:cTn>
                                        <p:tgtEl>
                                          <p:spTgt spid="48"/>
                                        </p:tgtEl>
                                        <p:attrNameLst>
                                          <p:attrName>style.visibility</p:attrName>
                                        </p:attrNameLst>
                                      </p:cBhvr>
                                      <p:to>
                                        <p:strVal val="visible"/>
                                      </p:to>
                                    </p:set>
                                    <p:animEffect transition="in" filter="fade">
                                      <p:cBhvr>
                                        <p:cTn id="12" dur="1000"/>
                                        <p:tgtEl>
                                          <p:spTgt spid="48"/>
                                        </p:tgtEl>
                                      </p:cBhvr>
                                    </p:animEffect>
                                    <p:anim calcmode="lin" valueType="num">
                                      <p:cBhvr>
                                        <p:cTn id="13" dur="1000" fill="hold"/>
                                        <p:tgtEl>
                                          <p:spTgt spid="48"/>
                                        </p:tgtEl>
                                        <p:attrNameLst>
                                          <p:attrName>ppt_x</p:attrName>
                                        </p:attrNameLst>
                                      </p:cBhvr>
                                      <p:tavLst>
                                        <p:tav tm="0">
                                          <p:val>
                                            <p:strVal val="#ppt_x"/>
                                          </p:val>
                                        </p:tav>
                                        <p:tav tm="100000">
                                          <p:val>
                                            <p:strVal val="#ppt_x"/>
                                          </p:val>
                                        </p:tav>
                                      </p:tavLst>
                                    </p:anim>
                                    <p:anim calcmode="lin" valueType="num">
                                      <p:cBhvr>
                                        <p:cTn id="14" dur="1000" fill="hold"/>
                                        <p:tgtEl>
                                          <p:spTgt spid="48"/>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500"/>
                                  </p:stCondLst>
                                  <p:childTnLst>
                                    <p:set>
                                      <p:cBhvr>
                                        <p:cTn id="16" dur="1" fill="hold">
                                          <p:stCondLst>
                                            <p:cond delay="0"/>
                                          </p:stCondLst>
                                        </p:cTn>
                                        <p:tgtEl>
                                          <p:spTgt spid="51"/>
                                        </p:tgtEl>
                                        <p:attrNameLst>
                                          <p:attrName>style.visibility</p:attrName>
                                        </p:attrNameLst>
                                      </p:cBhvr>
                                      <p:to>
                                        <p:strVal val="visible"/>
                                      </p:to>
                                    </p:set>
                                    <p:animEffect transition="in" filter="fade">
                                      <p:cBhvr>
                                        <p:cTn id="17" dur="1000"/>
                                        <p:tgtEl>
                                          <p:spTgt spid="51"/>
                                        </p:tgtEl>
                                      </p:cBhvr>
                                    </p:animEffect>
                                    <p:anim calcmode="lin" valueType="num">
                                      <p:cBhvr>
                                        <p:cTn id="18" dur="1000" fill="hold"/>
                                        <p:tgtEl>
                                          <p:spTgt spid="51"/>
                                        </p:tgtEl>
                                        <p:attrNameLst>
                                          <p:attrName>ppt_x</p:attrName>
                                        </p:attrNameLst>
                                      </p:cBhvr>
                                      <p:tavLst>
                                        <p:tav tm="0">
                                          <p:val>
                                            <p:strVal val="#ppt_x"/>
                                          </p:val>
                                        </p:tav>
                                        <p:tav tm="100000">
                                          <p:val>
                                            <p:strVal val="#ppt_x"/>
                                          </p:val>
                                        </p:tav>
                                      </p:tavLst>
                                    </p:anim>
                                    <p:anim calcmode="lin" valueType="num">
                                      <p:cBhvr>
                                        <p:cTn id="19" dur="1000" fill="hold"/>
                                        <p:tgtEl>
                                          <p:spTgt spid="51"/>
                                        </p:tgtEl>
                                        <p:attrNameLst>
                                          <p:attrName>ppt_y</p:attrName>
                                        </p:attrNameLst>
                                      </p:cBhvr>
                                      <p:tavLst>
                                        <p:tav tm="0">
                                          <p:val>
                                            <p:strVal val="#ppt_y+.1"/>
                                          </p:val>
                                        </p:tav>
                                        <p:tav tm="100000">
                                          <p:val>
                                            <p:strVal val="#ppt_y"/>
                                          </p:val>
                                        </p:tav>
                                      </p:tavLst>
                                    </p:anim>
                                  </p:childTnLst>
                                </p:cTn>
                              </p:par>
                              <p:par>
                                <p:cTn id="20" presetID="22" presetClass="entr" presetSubtype="8" fill="hold" nodeType="withEffect">
                                  <p:stCondLst>
                                    <p:cond delay="500"/>
                                  </p:stCondLst>
                                  <p:childTnLst>
                                    <p:set>
                                      <p:cBhvr>
                                        <p:cTn id="21" dur="1" fill="hold">
                                          <p:stCondLst>
                                            <p:cond delay="0"/>
                                          </p:stCondLst>
                                        </p:cTn>
                                        <p:tgtEl>
                                          <p:spTgt spid="54"/>
                                        </p:tgtEl>
                                        <p:attrNameLst>
                                          <p:attrName>style.visibility</p:attrName>
                                        </p:attrNameLst>
                                      </p:cBhvr>
                                      <p:to>
                                        <p:strVal val="visible"/>
                                      </p:to>
                                    </p:set>
                                    <p:animEffect transition="in" filter="wipe(left)">
                                      <p:cBhvr>
                                        <p:cTn id="22" dur="500"/>
                                        <p:tgtEl>
                                          <p:spTgt spid="54"/>
                                        </p:tgtEl>
                                      </p:cBhvr>
                                    </p:animEffect>
                                  </p:childTnLst>
                                </p:cTn>
                              </p:par>
                              <p:par>
                                <p:cTn id="23" presetID="22" presetClass="entr" presetSubtype="8" fill="hold" nodeType="withEffect">
                                  <p:stCondLst>
                                    <p:cond delay="750"/>
                                  </p:stCondLst>
                                  <p:childTnLst>
                                    <p:set>
                                      <p:cBhvr>
                                        <p:cTn id="24" dur="1" fill="hold">
                                          <p:stCondLst>
                                            <p:cond delay="0"/>
                                          </p:stCondLst>
                                        </p:cTn>
                                        <p:tgtEl>
                                          <p:spTgt spid="55"/>
                                        </p:tgtEl>
                                        <p:attrNameLst>
                                          <p:attrName>style.visibility</p:attrName>
                                        </p:attrNameLst>
                                      </p:cBhvr>
                                      <p:to>
                                        <p:strVal val="visible"/>
                                      </p:to>
                                    </p:set>
                                    <p:animEffect transition="in" filter="wipe(left)">
                                      <p:cBhvr>
                                        <p:cTn id="25" dur="500"/>
                                        <p:tgtEl>
                                          <p:spTgt spid="55"/>
                                        </p:tgtEl>
                                      </p:cBhvr>
                                    </p:animEffect>
                                  </p:childTnLst>
                                </p:cTn>
                              </p:par>
                            </p:childTnLst>
                          </p:cTn>
                        </p:par>
                        <p:par>
                          <p:cTn id="26" fill="hold">
                            <p:stCondLst>
                              <p:cond delay="1500"/>
                            </p:stCondLst>
                            <p:childTnLst>
                              <p:par>
                                <p:cTn id="27" presetID="42" presetClass="entr" presetSubtype="0" fill="hold" grpId="0" nodeType="afterEffect">
                                  <p:stCondLst>
                                    <p:cond delay="0"/>
                                  </p:stCondLst>
                                  <p:childTnLst>
                                    <p:set>
                                      <p:cBhvr>
                                        <p:cTn id="28" dur="1" fill="hold">
                                          <p:stCondLst>
                                            <p:cond delay="0"/>
                                          </p:stCondLst>
                                        </p:cTn>
                                        <p:tgtEl>
                                          <p:spTgt spid="56"/>
                                        </p:tgtEl>
                                        <p:attrNameLst>
                                          <p:attrName>style.visibility</p:attrName>
                                        </p:attrNameLst>
                                      </p:cBhvr>
                                      <p:to>
                                        <p:strVal val="visible"/>
                                      </p:to>
                                    </p:set>
                                    <p:animEffect transition="in" filter="fade">
                                      <p:cBhvr>
                                        <p:cTn id="29" dur="1000"/>
                                        <p:tgtEl>
                                          <p:spTgt spid="56"/>
                                        </p:tgtEl>
                                      </p:cBhvr>
                                    </p:animEffect>
                                    <p:anim calcmode="lin" valueType="num">
                                      <p:cBhvr>
                                        <p:cTn id="30" dur="1000" fill="hold"/>
                                        <p:tgtEl>
                                          <p:spTgt spid="56"/>
                                        </p:tgtEl>
                                        <p:attrNameLst>
                                          <p:attrName>ppt_x</p:attrName>
                                        </p:attrNameLst>
                                      </p:cBhvr>
                                      <p:tavLst>
                                        <p:tav tm="0">
                                          <p:val>
                                            <p:strVal val="#ppt_x"/>
                                          </p:val>
                                        </p:tav>
                                        <p:tav tm="100000">
                                          <p:val>
                                            <p:strVal val="#ppt_x"/>
                                          </p:val>
                                        </p:tav>
                                      </p:tavLst>
                                    </p:anim>
                                    <p:anim calcmode="lin" valueType="num">
                                      <p:cBhvr>
                                        <p:cTn id="31" dur="1000" fill="hold"/>
                                        <p:tgtEl>
                                          <p:spTgt spid="56"/>
                                        </p:tgtEl>
                                        <p:attrNameLst>
                                          <p:attrName>ppt_y</p:attrName>
                                        </p:attrNameLst>
                                      </p:cBhvr>
                                      <p:tavLst>
                                        <p:tav tm="0">
                                          <p:val>
                                            <p:strVal val="#ppt_y+.1"/>
                                          </p:val>
                                        </p:tav>
                                        <p:tav tm="100000">
                                          <p:val>
                                            <p:strVal val="#ppt_y"/>
                                          </p:val>
                                        </p:tav>
                                      </p:tavLst>
                                    </p:anim>
                                  </p:childTnLst>
                                </p:cTn>
                              </p:par>
                              <p:par>
                                <p:cTn id="32" presetID="16" presetClass="entr" presetSubtype="21" fill="hold" grpId="0" nodeType="withEffect">
                                  <p:stCondLst>
                                    <p:cond delay="250"/>
                                  </p:stCondLst>
                                  <p:childTnLst>
                                    <p:set>
                                      <p:cBhvr>
                                        <p:cTn id="33" dur="1" fill="hold">
                                          <p:stCondLst>
                                            <p:cond delay="0"/>
                                          </p:stCondLst>
                                        </p:cTn>
                                        <p:tgtEl>
                                          <p:spTgt spid="6"/>
                                        </p:tgtEl>
                                        <p:attrNameLst>
                                          <p:attrName>style.visibility</p:attrName>
                                        </p:attrNameLst>
                                      </p:cBhvr>
                                      <p:to>
                                        <p:strVal val="visible"/>
                                      </p:to>
                                    </p:set>
                                    <p:animEffect transition="in" filter="barn(inVertical)">
                                      <p:cBhvr>
                                        <p:cTn id="34"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56"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1" name="组合 20"/>
          <p:cNvGrpSpPr/>
          <p:nvPr/>
        </p:nvGrpSpPr>
        <p:grpSpPr>
          <a:xfrm flipH="1">
            <a:off x="1117221" y="365554"/>
            <a:ext cx="2414421" cy="1514317"/>
            <a:chOff x="594424" y="1153191"/>
            <a:chExt cx="2605976" cy="1634460"/>
          </a:xfrm>
          <a:effectLst>
            <a:outerShdw blurRad="50800" dist="38100" dir="2700000" algn="tl" rotWithShape="0">
              <a:prstClr val="black">
                <a:alpha val="40000"/>
              </a:prstClr>
            </a:outerShdw>
          </a:effectLst>
        </p:grpSpPr>
        <p:sp>
          <p:nvSpPr>
            <p:cNvPr id="22" name="任意多边形 21"/>
            <p:cNvSpPr/>
            <p:nvPr/>
          </p:nvSpPr>
          <p:spPr>
            <a:xfrm>
              <a:off x="616196" y="1175175"/>
              <a:ext cx="2584204" cy="1612476"/>
            </a:xfrm>
            <a:custGeom>
              <a:avLst/>
              <a:gdLst>
                <a:gd name="connsiteX0" fmla="*/ 1389184 w 3610707"/>
                <a:gd name="connsiteY0" fmla="*/ 0 h 2450125"/>
                <a:gd name="connsiteX1" fmla="*/ 2191163 w 3610707"/>
                <a:gd name="connsiteY1" fmla="*/ 426409 h 2450125"/>
                <a:gd name="connsiteX2" fmla="*/ 2262626 w 3610707"/>
                <a:gd name="connsiteY2" fmla="*/ 558069 h 2450125"/>
                <a:gd name="connsiteX3" fmla="*/ 2332890 w 3610707"/>
                <a:gd name="connsiteY3" fmla="*/ 550986 h 2450125"/>
                <a:gd name="connsiteX4" fmla="*/ 2894584 w 3610707"/>
                <a:gd name="connsiteY4" fmla="*/ 923302 h 2450125"/>
                <a:gd name="connsiteX5" fmla="*/ 2915413 w 3610707"/>
                <a:gd name="connsiteY5" fmla="*/ 990402 h 2450125"/>
                <a:gd name="connsiteX6" fmla="*/ 2934595 w 3610707"/>
                <a:gd name="connsiteY6" fmla="*/ 984447 h 2450125"/>
                <a:gd name="connsiteX7" fmla="*/ 3048000 w 3610707"/>
                <a:gd name="connsiteY7" fmla="*/ 973015 h 2450125"/>
                <a:gd name="connsiteX8" fmla="*/ 3610707 w 3610707"/>
                <a:gd name="connsiteY8" fmla="*/ 1535722 h 2450125"/>
                <a:gd name="connsiteX9" fmla="*/ 3048000 w 3610707"/>
                <a:gd name="connsiteY9" fmla="*/ 2098429 h 2450125"/>
                <a:gd name="connsiteX10" fmla="*/ 2934595 w 3610707"/>
                <a:gd name="connsiteY10" fmla="*/ 2086997 h 2450125"/>
                <a:gd name="connsiteX11" fmla="*/ 2841470 w 3610707"/>
                <a:gd name="connsiteY11" fmla="*/ 2058089 h 2450125"/>
                <a:gd name="connsiteX12" fmla="*/ 2778805 w 3610707"/>
                <a:gd name="connsiteY12" fmla="*/ 2134039 h 2450125"/>
                <a:gd name="connsiteX13" fmla="*/ 2327029 w 3610707"/>
                <a:gd name="connsiteY13" fmla="*/ 2321171 h 2450125"/>
                <a:gd name="connsiteX14" fmla="*/ 1897442 w 3610707"/>
                <a:gd name="connsiteY14" fmla="*/ 2155195 h 2450125"/>
                <a:gd name="connsiteX15" fmla="*/ 1878393 w 3610707"/>
                <a:gd name="connsiteY15" fmla="*/ 2135215 h 2450125"/>
                <a:gd name="connsiteX16" fmla="*/ 1860361 w 3610707"/>
                <a:gd name="connsiteY16" fmla="*/ 2168437 h 2450125"/>
                <a:gd name="connsiteX17" fmla="*/ 1330568 w 3610707"/>
                <a:gd name="connsiteY17" fmla="*/ 2450125 h 2450125"/>
                <a:gd name="connsiteX18" fmla="*/ 800775 w 3610707"/>
                <a:gd name="connsiteY18" fmla="*/ 2168437 h 2450125"/>
                <a:gd name="connsiteX19" fmla="*/ 771869 w 3610707"/>
                <a:gd name="connsiteY19" fmla="*/ 2115180 h 2450125"/>
                <a:gd name="connsiteX20" fmla="*/ 753583 w 3610707"/>
                <a:gd name="connsiteY20" fmla="*/ 2120856 h 2450125"/>
                <a:gd name="connsiteX21" fmla="*/ 627184 w 3610707"/>
                <a:gd name="connsiteY21" fmla="*/ 2133598 h 2450125"/>
                <a:gd name="connsiteX22" fmla="*/ 0 w 3610707"/>
                <a:gd name="connsiteY22" fmla="*/ 1506414 h 2450125"/>
                <a:gd name="connsiteX23" fmla="*/ 383056 w 3610707"/>
                <a:gd name="connsiteY23" fmla="*/ 928517 h 2450125"/>
                <a:gd name="connsiteX24" fmla="*/ 424632 w 3610707"/>
                <a:gd name="connsiteY24" fmla="*/ 915611 h 2450125"/>
                <a:gd name="connsiteX25" fmla="*/ 427023 w 3610707"/>
                <a:gd name="connsiteY25" fmla="*/ 868268 h 2450125"/>
                <a:gd name="connsiteX26" fmla="*/ 1389184 w 3610707"/>
                <a:gd name="connsiteY26" fmla="*/ 0 h 24501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3610707" h="2450125">
                  <a:moveTo>
                    <a:pt x="1389184" y="0"/>
                  </a:moveTo>
                  <a:cubicBezTo>
                    <a:pt x="1723024" y="0"/>
                    <a:pt x="2017359" y="169144"/>
                    <a:pt x="2191163" y="426409"/>
                  </a:cubicBezTo>
                  <a:lnTo>
                    <a:pt x="2262626" y="558069"/>
                  </a:lnTo>
                  <a:lnTo>
                    <a:pt x="2332890" y="550986"/>
                  </a:lnTo>
                  <a:cubicBezTo>
                    <a:pt x="2585394" y="550986"/>
                    <a:pt x="2802042" y="704507"/>
                    <a:pt x="2894584" y="923302"/>
                  </a:cubicBezTo>
                  <a:lnTo>
                    <a:pt x="2915413" y="990402"/>
                  </a:lnTo>
                  <a:lnTo>
                    <a:pt x="2934595" y="984447"/>
                  </a:lnTo>
                  <a:cubicBezTo>
                    <a:pt x="2971226" y="976951"/>
                    <a:pt x="3009154" y="973015"/>
                    <a:pt x="3048000" y="973015"/>
                  </a:cubicBezTo>
                  <a:cubicBezTo>
                    <a:pt x="3358774" y="973015"/>
                    <a:pt x="3610707" y="1224948"/>
                    <a:pt x="3610707" y="1535722"/>
                  </a:cubicBezTo>
                  <a:cubicBezTo>
                    <a:pt x="3610707" y="1846496"/>
                    <a:pt x="3358774" y="2098429"/>
                    <a:pt x="3048000" y="2098429"/>
                  </a:cubicBezTo>
                  <a:cubicBezTo>
                    <a:pt x="3009154" y="2098429"/>
                    <a:pt x="2971226" y="2094493"/>
                    <a:pt x="2934595" y="2086997"/>
                  </a:cubicBezTo>
                  <a:lnTo>
                    <a:pt x="2841470" y="2058089"/>
                  </a:lnTo>
                  <a:lnTo>
                    <a:pt x="2778805" y="2134039"/>
                  </a:lnTo>
                  <a:cubicBezTo>
                    <a:pt x="2663186" y="2249659"/>
                    <a:pt x="2503459" y="2321171"/>
                    <a:pt x="2327029" y="2321171"/>
                  </a:cubicBezTo>
                  <a:cubicBezTo>
                    <a:pt x="2161626" y="2321171"/>
                    <a:pt x="2010904" y="2258319"/>
                    <a:pt x="1897442" y="2155195"/>
                  </a:cubicBezTo>
                  <a:lnTo>
                    <a:pt x="1878393" y="2135215"/>
                  </a:lnTo>
                  <a:lnTo>
                    <a:pt x="1860361" y="2168437"/>
                  </a:lnTo>
                  <a:cubicBezTo>
                    <a:pt x="1745544" y="2338387"/>
                    <a:pt x="1551105" y="2450125"/>
                    <a:pt x="1330568" y="2450125"/>
                  </a:cubicBezTo>
                  <a:cubicBezTo>
                    <a:pt x="1110031" y="2450125"/>
                    <a:pt x="915592" y="2338387"/>
                    <a:pt x="800775" y="2168437"/>
                  </a:cubicBezTo>
                  <a:lnTo>
                    <a:pt x="771869" y="2115180"/>
                  </a:lnTo>
                  <a:lnTo>
                    <a:pt x="753583" y="2120856"/>
                  </a:lnTo>
                  <a:cubicBezTo>
                    <a:pt x="712755" y="2129211"/>
                    <a:pt x="670482" y="2133598"/>
                    <a:pt x="627184" y="2133598"/>
                  </a:cubicBezTo>
                  <a:cubicBezTo>
                    <a:pt x="280800" y="2133598"/>
                    <a:pt x="0" y="1852798"/>
                    <a:pt x="0" y="1506414"/>
                  </a:cubicBezTo>
                  <a:cubicBezTo>
                    <a:pt x="0" y="1246626"/>
                    <a:pt x="157950" y="1023729"/>
                    <a:pt x="383056" y="928517"/>
                  </a:cubicBezTo>
                  <a:lnTo>
                    <a:pt x="424632" y="915611"/>
                  </a:lnTo>
                  <a:lnTo>
                    <a:pt x="427023" y="868268"/>
                  </a:lnTo>
                  <a:cubicBezTo>
                    <a:pt x="476551" y="380575"/>
                    <a:pt x="888424" y="0"/>
                    <a:pt x="1389184" y="0"/>
                  </a:cubicBezTo>
                  <a:close/>
                </a:path>
              </a:pathLst>
            </a:custGeom>
            <a:solidFill>
              <a:schemeClr val="bg1"/>
            </a:solidFill>
            <a:ln w="19050">
              <a:noFill/>
            </a:ln>
            <a:effectLst>
              <a:outerShdw blurRad="152400" dist="889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任意多边形 22"/>
            <p:cNvSpPr/>
            <p:nvPr/>
          </p:nvSpPr>
          <p:spPr>
            <a:xfrm>
              <a:off x="594424" y="1153191"/>
              <a:ext cx="2584204" cy="1612476"/>
            </a:xfrm>
            <a:custGeom>
              <a:avLst/>
              <a:gdLst>
                <a:gd name="connsiteX0" fmla="*/ 1389184 w 3610707"/>
                <a:gd name="connsiteY0" fmla="*/ 0 h 2450125"/>
                <a:gd name="connsiteX1" fmla="*/ 2191163 w 3610707"/>
                <a:gd name="connsiteY1" fmla="*/ 426409 h 2450125"/>
                <a:gd name="connsiteX2" fmla="*/ 2262626 w 3610707"/>
                <a:gd name="connsiteY2" fmla="*/ 558069 h 2450125"/>
                <a:gd name="connsiteX3" fmla="*/ 2332890 w 3610707"/>
                <a:gd name="connsiteY3" fmla="*/ 550986 h 2450125"/>
                <a:gd name="connsiteX4" fmla="*/ 2894584 w 3610707"/>
                <a:gd name="connsiteY4" fmla="*/ 923302 h 2450125"/>
                <a:gd name="connsiteX5" fmla="*/ 2915413 w 3610707"/>
                <a:gd name="connsiteY5" fmla="*/ 990402 h 2450125"/>
                <a:gd name="connsiteX6" fmla="*/ 2934595 w 3610707"/>
                <a:gd name="connsiteY6" fmla="*/ 984447 h 2450125"/>
                <a:gd name="connsiteX7" fmla="*/ 3048000 w 3610707"/>
                <a:gd name="connsiteY7" fmla="*/ 973015 h 2450125"/>
                <a:gd name="connsiteX8" fmla="*/ 3610707 w 3610707"/>
                <a:gd name="connsiteY8" fmla="*/ 1535722 h 2450125"/>
                <a:gd name="connsiteX9" fmla="*/ 3048000 w 3610707"/>
                <a:gd name="connsiteY9" fmla="*/ 2098429 h 2450125"/>
                <a:gd name="connsiteX10" fmla="*/ 2934595 w 3610707"/>
                <a:gd name="connsiteY10" fmla="*/ 2086997 h 2450125"/>
                <a:gd name="connsiteX11" fmla="*/ 2841470 w 3610707"/>
                <a:gd name="connsiteY11" fmla="*/ 2058089 h 2450125"/>
                <a:gd name="connsiteX12" fmla="*/ 2778805 w 3610707"/>
                <a:gd name="connsiteY12" fmla="*/ 2134039 h 2450125"/>
                <a:gd name="connsiteX13" fmla="*/ 2327029 w 3610707"/>
                <a:gd name="connsiteY13" fmla="*/ 2321171 h 2450125"/>
                <a:gd name="connsiteX14" fmla="*/ 1897442 w 3610707"/>
                <a:gd name="connsiteY14" fmla="*/ 2155195 h 2450125"/>
                <a:gd name="connsiteX15" fmla="*/ 1878393 w 3610707"/>
                <a:gd name="connsiteY15" fmla="*/ 2135215 h 2450125"/>
                <a:gd name="connsiteX16" fmla="*/ 1860361 w 3610707"/>
                <a:gd name="connsiteY16" fmla="*/ 2168437 h 2450125"/>
                <a:gd name="connsiteX17" fmla="*/ 1330568 w 3610707"/>
                <a:gd name="connsiteY17" fmla="*/ 2450125 h 2450125"/>
                <a:gd name="connsiteX18" fmla="*/ 800775 w 3610707"/>
                <a:gd name="connsiteY18" fmla="*/ 2168437 h 2450125"/>
                <a:gd name="connsiteX19" fmla="*/ 771869 w 3610707"/>
                <a:gd name="connsiteY19" fmla="*/ 2115180 h 2450125"/>
                <a:gd name="connsiteX20" fmla="*/ 753583 w 3610707"/>
                <a:gd name="connsiteY20" fmla="*/ 2120856 h 2450125"/>
                <a:gd name="connsiteX21" fmla="*/ 627184 w 3610707"/>
                <a:gd name="connsiteY21" fmla="*/ 2133598 h 2450125"/>
                <a:gd name="connsiteX22" fmla="*/ 0 w 3610707"/>
                <a:gd name="connsiteY22" fmla="*/ 1506414 h 2450125"/>
                <a:gd name="connsiteX23" fmla="*/ 383056 w 3610707"/>
                <a:gd name="connsiteY23" fmla="*/ 928517 h 2450125"/>
                <a:gd name="connsiteX24" fmla="*/ 424632 w 3610707"/>
                <a:gd name="connsiteY24" fmla="*/ 915611 h 2450125"/>
                <a:gd name="connsiteX25" fmla="*/ 427023 w 3610707"/>
                <a:gd name="connsiteY25" fmla="*/ 868268 h 2450125"/>
                <a:gd name="connsiteX26" fmla="*/ 1389184 w 3610707"/>
                <a:gd name="connsiteY26" fmla="*/ 0 h 24501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3610707" h="2450125">
                  <a:moveTo>
                    <a:pt x="1389184" y="0"/>
                  </a:moveTo>
                  <a:cubicBezTo>
                    <a:pt x="1723024" y="0"/>
                    <a:pt x="2017359" y="169144"/>
                    <a:pt x="2191163" y="426409"/>
                  </a:cubicBezTo>
                  <a:lnTo>
                    <a:pt x="2262626" y="558069"/>
                  </a:lnTo>
                  <a:lnTo>
                    <a:pt x="2332890" y="550986"/>
                  </a:lnTo>
                  <a:cubicBezTo>
                    <a:pt x="2585394" y="550986"/>
                    <a:pt x="2802042" y="704507"/>
                    <a:pt x="2894584" y="923302"/>
                  </a:cubicBezTo>
                  <a:lnTo>
                    <a:pt x="2915413" y="990402"/>
                  </a:lnTo>
                  <a:lnTo>
                    <a:pt x="2934595" y="984447"/>
                  </a:lnTo>
                  <a:cubicBezTo>
                    <a:pt x="2971226" y="976951"/>
                    <a:pt x="3009154" y="973015"/>
                    <a:pt x="3048000" y="973015"/>
                  </a:cubicBezTo>
                  <a:cubicBezTo>
                    <a:pt x="3358774" y="973015"/>
                    <a:pt x="3610707" y="1224948"/>
                    <a:pt x="3610707" y="1535722"/>
                  </a:cubicBezTo>
                  <a:cubicBezTo>
                    <a:pt x="3610707" y="1846496"/>
                    <a:pt x="3358774" y="2098429"/>
                    <a:pt x="3048000" y="2098429"/>
                  </a:cubicBezTo>
                  <a:cubicBezTo>
                    <a:pt x="3009154" y="2098429"/>
                    <a:pt x="2971226" y="2094493"/>
                    <a:pt x="2934595" y="2086997"/>
                  </a:cubicBezTo>
                  <a:lnTo>
                    <a:pt x="2841470" y="2058089"/>
                  </a:lnTo>
                  <a:lnTo>
                    <a:pt x="2778805" y="2134039"/>
                  </a:lnTo>
                  <a:cubicBezTo>
                    <a:pt x="2663186" y="2249659"/>
                    <a:pt x="2503459" y="2321171"/>
                    <a:pt x="2327029" y="2321171"/>
                  </a:cubicBezTo>
                  <a:cubicBezTo>
                    <a:pt x="2161626" y="2321171"/>
                    <a:pt x="2010904" y="2258319"/>
                    <a:pt x="1897442" y="2155195"/>
                  </a:cubicBezTo>
                  <a:lnTo>
                    <a:pt x="1878393" y="2135215"/>
                  </a:lnTo>
                  <a:lnTo>
                    <a:pt x="1860361" y="2168437"/>
                  </a:lnTo>
                  <a:cubicBezTo>
                    <a:pt x="1745544" y="2338387"/>
                    <a:pt x="1551105" y="2450125"/>
                    <a:pt x="1330568" y="2450125"/>
                  </a:cubicBezTo>
                  <a:cubicBezTo>
                    <a:pt x="1110031" y="2450125"/>
                    <a:pt x="915592" y="2338387"/>
                    <a:pt x="800775" y="2168437"/>
                  </a:cubicBezTo>
                  <a:lnTo>
                    <a:pt x="771869" y="2115180"/>
                  </a:lnTo>
                  <a:lnTo>
                    <a:pt x="753583" y="2120856"/>
                  </a:lnTo>
                  <a:cubicBezTo>
                    <a:pt x="712755" y="2129211"/>
                    <a:pt x="670482" y="2133598"/>
                    <a:pt x="627184" y="2133598"/>
                  </a:cubicBezTo>
                  <a:cubicBezTo>
                    <a:pt x="280800" y="2133598"/>
                    <a:pt x="0" y="1852798"/>
                    <a:pt x="0" y="1506414"/>
                  </a:cubicBezTo>
                  <a:cubicBezTo>
                    <a:pt x="0" y="1246626"/>
                    <a:pt x="157950" y="1023729"/>
                    <a:pt x="383056" y="928517"/>
                  </a:cubicBezTo>
                  <a:lnTo>
                    <a:pt x="424632" y="915611"/>
                  </a:lnTo>
                  <a:lnTo>
                    <a:pt x="427023" y="868268"/>
                  </a:lnTo>
                  <a:cubicBezTo>
                    <a:pt x="476551" y="380575"/>
                    <a:pt x="888424" y="0"/>
                    <a:pt x="1389184" y="0"/>
                  </a:cubicBezTo>
                  <a:close/>
                </a:path>
              </a:pathLst>
            </a:custGeom>
            <a:solidFill>
              <a:schemeClr val="bg1"/>
            </a:solidFill>
            <a:ln w="19050">
              <a:solidFill>
                <a:srgbClr val="91F0FD"/>
              </a:solidFill>
            </a:ln>
            <a:effectLst>
              <a:innerShdw blurRad="355600" dist="101600" dir="3600000">
                <a:srgbClr val="19B4C9">
                  <a:alpha val="51000"/>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 name="文本框 3"/>
          <p:cNvSpPr txBox="1"/>
          <p:nvPr/>
        </p:nvSpPr>
        <p:spPr>
          <a:xfrm>
            <a:off x="1993356" y="753321"/>
            <a:ext cx="1614954" cy="769441"/>
          </a:xfrm>
          <a:prstGeom prst="rect">
            <a:avLst/>
          </a:prstGeom>
          <a:noFill/>
        </p:spPr>
        <p:txBody>
          <a:bodyPr wrap="square" rtlCol="0">
            <a:spAutoFit/>
            <a:scene3d>
              <a:camera prst="orthographicFront"/>
              <a:lightRig rig="threePt" dir="t"/>
            </a:scene3d>
            <a:sp3d contourW="6350"/>
          </a:bodyPr>
          <a:lstStyle/>
          <a:p>
            <a:r>
              <a:rPr lang="zh-CN" altLang="en-US" sz="4400" b="1" dirty="0" smtClean="0">
                <a:solidFill>
                  <a:srgbClr val="ED6D34"/>
                </a:solidFill>
                <a:effectLst>
                  <a:outerShdw blurRad="25400" dist="25400" dir="2700000" algn="tl">
                    <a:srgbClr val="000000">
                      <a:alpha val="20000"/>
                    </a:srgbClr>
                  </a:outerShdw>
                </a:effectLst>
                <a:latin typeface="方正卡通简体" panose="03000509000000000000" pitchFamily="65" charset="-122"/>
                <a:ea typeface="方正卡通简体" panose="03000509000000000000" pitchFamily="65" charset="-122"/>
              </a:rPr>
              <a:t>目录</a:t>
            </a:r>
            <a:endParaRPr lang="en-US" altLang="zh-CN" sz="4400" b="1" dirty="0" smtClean="0">
              <a:solidFill>
                <a:srgbClr val="ED6D34"/>
              </a:solidFill>
              <a:effectLst>
                <a:outerShdw blurRad="25400" dist="25400" dir="2700000" algn="tl">
                  <a:srgbClr val="000000">
                    <a:alpha val="20000"/>
                  </a:srgbClr>
                </a:outerShdw>
              </a:effectLst>
              <a:latin typeface="方正卡通简体" panose="03000509000000000000" pitchFamily="65" charset="-122"/>
              <a:ea typeface="方正卡通简体" panose="03000509000000000000" pitchFamily="65" charset="-122"/>
            </a:endParaRPr>
          </a:p>
        </p:txBody>
      </p:sp>
      <p:pic>
        <p:nvPicPr>
          <p:cNvPr id="24" name="图片 23"/>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flipH="1">
            <a:off x="327320" y="455758"/>
            <a:ext cx="2360748" cy="1475467"/>
          </a:xfrm>
          <a:prstGeom prst="rect">
            <a:avLst/>
          </a:prstGeom>
        </p:spPr>
      </p:pic>
      <p:grpSp>
        <p:nvGrpSpPr>
          <p:cNvPr id="81" name="组合 80"/>
          <p:cNvGrpSpPr/>
          <p:nvPr/>
        </p:nvGrpSpPr>
        <p:grpSpPr>
          <a:xfrm>
            <a:off x="1544068" y="2631090"/>
            <a:ext cx="2067034" cy="2375158"/>
            <a:chOff x="1761045" y="2769814"/>
            <a:chExt cx="2067034" cy="2375158"/>
          </a:xfrm>
        </p:grpSpPr>
        <p:grpSp>
          <p:nvGrpSpPr>
            <p:cNvPr id="71" name="组合 70"/>
            <p:cNvGrpSpPr/>
            <p:nvPr/>
          </p:nvGrpSpPr>
          <p:grpSpPr>
            <a:xfrm>
              <a:off x="1761045" y="3916504"/>
              <a:ext cx="2067034" cy="1228468"/>
              <a:chOff x="1652559" y="4930272"/>
              <a:chExt cx="2067034" cy="1228468"/>
            </a:xfrm>
          </p:grpSpPr>
          <p:pic>
            <p:nvPicPr>
              <p:cNvPr id="70" name="图片 69"/>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a:off x="1659165" y="4930272"/>
                <a:ext cx="1936398" cy="1228468"/>
              </a:xfrm>
              <a:prstGeom prst="rect">
                <a:avLst/>
              </a:prstGeom>
            </p:spPr>
          </p:pic>
          <p:sp>
            <p:nvSpPr>
              <p:cNvPr id="7" name="文本框 6"/>
              <p:cNvSpPr txBox="1"/>
              <p:nvPr/>
            </p:nvSpPr>
            <p:spPr>
              <a:xfrm>
                <a:off x="1652559" y="5329390"/>
                <a:ext cx="2067034" cy="461665"/>
              </a:xfrm>
              <a:prstGeom prst="rect">
                <a:avLst/>
              </a:prstGeom>
              <a:noFill/>
            </p:spPr>
            <p:txBody>
              <a:bodyPr wrap="square" rtlCol="0">
                <a:spAutoFit/>
                <a:scene3d>
                  <a:camera prst="orthographicFront"/>
                  <a:lightRig rig="threePt" dir="t"/>
                </a:scene3d>
                <a:sp3d contourW="6350">
                  <a:contourClr>
                    <a:schemeClr val="bg1"/>
                  </a:contourClr>
                </a:sp3d>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2400" i="0" u="none" strike="noStrike" kern="1200" cap="none" spc="0" normalizeH="0" baseline="0" noProof="0" dirty="0" smtClean="0">
                    <a:ln>
                      <a:noFill/>
                    </a:ln>
                    <a:solidFill>
                      <a:schemeClr val="tx1">
                        <a:lumMod val="85000"/>
                        <a:lumOff val="15000"/>
                      </a:schemeClr>
                    </a:solidFill>
                    <a:effectLst/>
                    <a:uLnTx/>
                    <a:uFillTx/>
                    <a:latin typeface="方正卡通简体" panose="03000509000000000000" pitchFamily="65" charset="-122"/>
                    <a:ea typeface="方正卡通简体" panose="03000509000000000000" pitchFamily="65" charset="-122"/>
                  </a:rPr>
                  <a:t>教学背景</a:t>
                </a:r>
                <a:endParaRPr kumimoji="0" lang="zh-CN" altLang="en-US" sz="2400" i="0" u="none" strike="noStrike" kern="1200" cap="none" spc="0" normalizeH="0" baseline="0" noProof="0" dirty="0">
                  <a:ln>
                    <a:noFill/>
                  </a:ln>
                  <a:solidFill>
                    <a:schemeClr val="tx1">
                      <a:lumMod val="85000"/>
                      <a:lumOff val="15000"/>
                    </a:schemeClr>
                  </a:solidFill>
                  <a:effectLst/>
                  <a:uLnTx/>
                  <a:uFillTx/>
                  <a:latin typeface="方正卡通简体" panose="03000509000000000000" pitchFamily="65" charset="-122"/>
                  <a:ea typeface="方正卡通简体" panose="03000509000000000000" pitchFamily="65" charset="-122"/>
                </a:endParaRPr>
              </a:p>
            </p:txBody>
          </p:sp>
        </p:grpSp>
        <p:pic>
          <p:nvPicPr>
            <p:cNvPr id="65" name="图片 64"/>
            <p:cNvPicPr>
              <a:picLocks noChangeAspect="1"/>
            </p:cNvPicPr>
            <p:nvPr/>
          </p:nvPicPr>
          <p:blipFill rotWithShape="1">
            <a:blip r:embed="rId5" cstate="print">
              <a:extLst>
                <a:ext uri="{28A0092B-C50C-407E-A947-70E740481C1C}">
                  <a14:useLocalDpi xmlns:a14="http://schemas.microsoft.com/office/drawing/2010/main" xmlns="" val="0"/>
                </a:ext>
              </a:extLst>
            </a:blip>
            <a:srcRect l="24238" t="29830" r="51129" b="43277"/>
            <a:stretch/>
          </p:blipFill>
          <p:spPr>
            <a:xfrm>
              <a:off x="1860639" y="2769814"/>
              <a:ext cx="1425242" cy="1555998"/>
            </a:xfrm>
            <a:prstGeom prst="rect">
              <a:avLst/>
            </a:prstGeom>
            <a:effectLst>
              <a:outerShdw blurRad="50800" dist="38100" dir="2700000" algn="tl" rotWithShape="0">
                <a:prstClr val="black">
                  <a:alpha val="20000"/>
                </a:prstClr>
              </a:outerShdw>
            </a:effectLst>
          </p:spPr>
        </p:pic>
      </p:grpSp>
      <p:grpSp>
        <p:nvGrpSpPr>
          <p:cNvPr id="82" name="组合 81"/>
          <p:cNvGrpSpPr/>
          <p:nvPr/>
        </p:nvGrpSpPr>
        <p:grpSpPr>
          <a:xfrm>
            <a:off x="3997331" y="2582340"/>
            <a:ext cx="2067034" cy="2423908"/>
            <a:chOff x="4105820" y="2721064"/>
            <a:chExt cx="2067034" cy="2423908"/>
          </a:xfrm>
        </p:grpSpPr>
        <p:grpSp>
          <p:nvGrpSpPr>
            <p:cNvPr id="72" name="组合 71"/>
            <p:cNvGrpSpPr/>
            <p:nvPr/>
          </p:nvGrpSpPr>
          <p:grpSpPr>
            <a:xfrm>
              <a:off x="4105820" y="3916504"/>
              <a:ext cx="2067034" cy="1228468"/>
              <a:chOff x="1652559" y="4930272"/>
              <a:chExt cx="2067034" cy="1228468"/>
            </a:xfrm>
          </p:grpSpPr>
          <p:pic>
            <p:nvPicPr>
              <p:cNvPr id="73" name="图片 72"/>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a:off x="1659165" y="4930272"/>
                <a:ext cx="1936398" cy="1228468"/>
              </a:xfrm>
              <a:prstGeom prst="rect">
                <a:avLst/>
              </a:prstGeom>
            </p:spPr>
          </p:pic>
          <p:sp>
            <p:nvSpPr>
              <p:cNvPr id="74" name="文本框 73"/>
              <p:cNvSpPr txBox="1"/>
              <p:nvPr/>
            </p:nvSpPr>
            <p:spPr>
              <a:xfrm>
                <a:off x="1652559" y="5329390"/>
                <a:ext cx="2067034" cy="461665"/>
              </a:xfrm>
              <a:prstGeom prst="rect">
                <a:avLst/>
              </a:prstGeom>
              <a:noFill/>
            </p:spPr>
            <p:txBody>
              <a:bodyPr wrap="square" rtlCol="0">
                <a:spAutoFit/>
                <a:scene3d>
                  <a:camera prst="orthographicFront"/>
                  <a:lightRig rig="threePt" dir="t"/>
                </a:scene3d>
                <a:sp3d contourW="6350">
                  <a:contourClr>
                    <a:schemeClr val="bg1"/>
                  </a:contourClr>
                </a:sp3d>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2400" i="0" u="none" strike="noStrike" kern="1200" cap="none" spc="0" normalizeH="0" baseline="0" noProof="0" dirty="0" smtClean="0">
                    <a:ln>
                      <a:noFill/>
                    </a:ln>
                    <a:solidFill>
                      <a:schemeClr val="tx1">
                        <a:lumMod val="85000"/>
                        <a:lumOff val="15000"/>
                      </a:schemeClr>
                    </a:solidFill>
                    <a:effectLst/>
                    <a:uLnTx/>
                    <a:uFillTx/>
                    <a:latin typeface="方正卡通简体" panose="03000509000000000000" pitchFamily="65" charset="-122"/>
                    <a:ea typeface="方正卡通简体" panose="03000509000000000000" pitchFamily="65" charset="-122"/>
                  </a:rPr>
                  <a:t>教学</a:t>
                </a:r>
                <a:r>
                  <a:rPr lang="zh-CN" altLang="en-US" sz="2400" dirty="0">
                    <a:solidFill>
                      <a:schemeClr val="tx1">
                        <a:lumMod val="85000"/>
                        <a:lumOff val="15000"/>
                      </a:schemeClr>
                    </a:solidFill>
                    <a:latin typeface="方正卡通简体" panose="03000509000000000000" pitchFamily="65" charset="-122"/>
                    <a:ea typeface="方正卡通简体" panose="03000509000000000000" pitchFamily="65" charset="-122"/>
                  </a:rPr>
                  <a:t>目标</a:t>
                </a:r>
                <a:endParaRPr kumimoji="0" lang="zh-CN" altLang="en-US" sz="2400" i="0" u="none" strike="noStrike" kern="1200" cap="none" spc="0" normalizeH="0" baseline="0" noProof="0" dirty="0">
                  <a:ln>
                    <a:noFill/>
                  </a:ln>
                  <a:solidFill>
                    <a:schemeClr val="tx1">
                      <a:lumMod val="85000"/>
                      <a:lumOff val="15000"/>
                    </a:schemeClr>
                  </a:solidFill>
                  <a:effectLst/>
                  <a:uLnTx/>
                  <a:uFillTx/>
                  <a:latin typeface="方正卡通简体" panose="03000509000000000000" pitchFamily="65" charset="-122"/>
                  <a:ea typeface="方正卡通简体" panose="03000509000000000000" pitchFamily="65" charset="-122"/>
                </a:endParaRPr>
              </a:p>
            </p:txBody>
          </p:sp>
        </p:grpSp>
        <p:pic>
          <p:nvPicPr>
            <p:cNvPr id="66" name="图片 65"/>
            <p:cNvPicPr>
              <a:picLocks noChangeAspect="1"/>
            </p:cNvPicPr>
            <p:nvPr/>
          </p:nvPicPr>
          <p:blipFill rotWithShape="1">
            <a:blip r:embed="rId5" cstate="print">
              <a:extLst>
                <a:ext uri="{28A0092B-C50C-407E-A947-70E740481C1C}">
                  <a14:useLocalDpi xmlns:a14="http://schemas.microsoft.com/office/drawing/2010/main" xmlns="" val="0"/>
                </a:ext>
              </a:extLst>
            </a:blip>
            <a:srcRect l="3455" t="74816" r="78013" b="1681"/>
            <a:stretch/>
          </p:blipFill>
          <p:spPr>
            <a:xfrm>
              <a:off x="4248260" y="2721064"/>
              <a:ext cx="1339552" cy="1698944"/>
            </a:xfrm>
            <a:prstGeom prst="rect">
              <a:avLst/>
            </a:prstGeom>
            <a:effectLst>
              <a:outerShdw blurRad="50800" dist="38100" dir="2700000" algn="tl" rotWithShape="0">
                <a:prstClr val="black">
                  <a:alpha val="20000"/>
                </a:prstClr>
              </a:outerShdw>
            </a:effectLst>
          </p:spPr>
        </p:pic>
      </p:grpSp>
      <p:grpSp>
        <p:nvGrpSpPr>
          <p:cNvPr id="84" name="组合 83"/>
          <p:cNvGrpSpPr/>
          <p:nvPr/>
        </p:nvGrpSpPr>
        <p:grpSpPr>
          <a:xfrm>
            <a:off x="8903857" y="2681175"/>
            <a:ext cx="2067034" cy="2325073"/>
            <a:chOff x="8795370" y="2819899"/>
            <a:chExt cx="2067034" cy="2325073"/>
          </a:xfrm>
        </p:grpSpPr>
        <p:grpSp>
          <p:nvGrpSpPr>
            <p:cNvPr id="78" name="组合 77"/>
            <p:cNvGrpSpPr/>
            <p:nvPr/>
          </p:nvGrpSpPr>
          <p:grpSpPr>
            <a:xfrm>
              <a:off x="8795370" y="3916504"/>
              <a:ext cx="2067034" cy="1228468"/>
              <a:chOff x="1652559" y="4930272"/>
              <a:chExt cx="2067034" cy="1228468"/>
            </a:xfrm>
          </p:grpSpPr>
          <p:pic>
            <p:nvPicPr>
              <p:cNvPr id="79" name="图片 78"/>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a:off x="1659165" y="4930272"/>
                <a:ext cx="1936398" cy="1228468"/>
              </a:xfrm>
              <a:prstGeom prst="rect">
                <a:avLst/>
              </a:prstGeom>
            </p:spPr>
          </p:pic>
          <p:sp>
            <p:nvSpPr>
              <p:cNvPr id="80" name="文本框 79"/>
              <p:cNvSpPr txBox="1"/>
              <p:nvPr/>
            </p:nvSpPr>
            <p:spPr>
              <a:xfrm>
                <a:off x="1652559" y="5329390"/>
                <a:ext cx="2067034" cy="461665"/>
              </a:xfrm>
              <a:prstGeom prst="rect">
                <a:avLst/>
              </a:prstGeom>
              <a:noFill/>
            </p:spPr>
            <p:txBody>
              <a:bodyPr wrap="square" rtlCol="0">
                <a:spAutoFit/>
                <a:scene3d>
                  <a:camera prst="orthographicFront"/>
                  <a:lightRig rig="threePt" dir="t"/>
                </a:scene3d>
                <a:sp3d contourW="6350">
                  <a:contourClr>
                    <a:schemeClr val="bg1"/>
                  </a:contourClr>
                </a:sp3d>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2400" i="0" u="none" strike="noStrike" kern="1200" cap="none" spc="0" normalizeH="0" baseline="0" noProof="0" dirty="0" smtClean="0">
                    <a:ln>
                      <a:noFill/>
                    </a:ln>
                    <a:solidFill>
                      <a:schemeClr val="tx1">
                        <a:lumMod val="85000"/>
                        <a:lumOff val="15000"/>
                      </a:schemeClr>
                    </a:solidFill>
                    <a:effectLst/>
                    <a:uLnTx/>
                    <a:uFillTx/>
                    <a:latin typeface="方正卡通简体" panose="03000509000000000000" pitchFamily="65" charset="-122"/>
                    <a:ea typeface="方正卡通简体" panose="03000509000000000000" pitchFamily="65" charset="-122"/>
                  </a:rPr>
                  <a:t>教学反思</a:t>
                </a:r>
                <a:endParaRPr kumimoji="0" lang="zh-CN" altLang="en-US" sz="2400" i="0" u="none" strike="noStrike" kern="1200" cap="none" spc="0" normalizeH="0" baseline="0" noProof="0" dirty="0">
                  <a:ln>
                    <a:noFill/>
                  </a:ln>
                  <a:solidFill>
                    <a:schemeClr val="tx1">
                      <a:lumMod val="85000"/>
                      <a:lumOff val="15000"/>
                    </a:schemeClr>
                  </a:solidFill>
                  <a:effectLst/>
                  <a:uLnTx/>
                  <a:uFillTx/>
                  <a:latin typeface="方正卡通简体" panose="03000509000000000000" pitchFamily="65" charset="-122"/>
                  <a:ea typeface="方正卡通简体" panose="03000509000000000000" pitchFamily="65" charset="-122"/>
                </a:endParaRPr>
              </a:p>
            </p:txBody>
          </p:sp>
        </p:grpSp>
        <p:pic>
          <p:nvPicPr>
            <p:cNvPr id="67" name="图片 66"/>
            <p:cNvPicPr>
              <a:picLocks noChangeAspect="1"/>
            </p:cNvPicPr>
            <p:nvPr/>
          </p:nvPicPr>
          <p:blipFill rotWithShape="1">
            <a:blip r:embed="rId5" cstate="print">
              <a:extLst>
                <a:ext uri="{28A0092B-C50C-407E-A947-70E740481C1C}">
                  <a14:useLocalDpi xmlns:a14="http://schemas.microsoft.com/office/drawing/2010/main" xmlns="" val="0"/>
                </a:ext>
              </a:extLst>
            </a:blip>
            <a:srcRect l="50688" t="77754" r="33041" b="3715"/>
            <a:stretch/>
          </p:blipFill>
          <p:spPr>
            <a:xfrm>
              <a:off x="9047737" y="2819899"/>
              <a:ext cx="1331802" cy="1516772"/>
            </a:xfrm>
            <a:prstGeom prst="rect">
              <a:avLst/>
            </a:prstGeom>
            <a:effectLst>
              <a:outerShdw blurRad="50800" dist="38100" dir="2700000" algn="tl" rotWithShape="0">
                <a:prstClr val="black">
                  <a:alpha val="20000"/>
                </a:prstClr>
              </a:outerShdw>
            </a:effectLst>
          </p:spPr>
        </p:pic>
      </p:grpSp>
      <p:grpSp>
        <p:nvGrpSpPr>
          <p:cNvPr id="83" name="组合 82"/>
          <p:cNvGrpSpPr/>
          <p:nvPr/>
        </p:nvGrpSpPr>
        <p:grpSpPr>
          <a:xfrm>
            <a:off x="6450594" y="2793378"/>
            <a:ext cx="2067034" cy="2212870"/>
            <a:chOff x="6450595" y="2932102"/>
            <a:chExt cx="2067034" cy="2212870"/>
          </a:xfrm>
        </p:grpSpPr>
        <p:grpSp>
          <p:nvGrpSpPr>
            <p:cNvPr id="75" name="组合 74"/>
            <p:cNvGrpSpPr/>
            <p:nvPr/>
          </p:nvGrpSpPr>
          <p:grpSpPr>
            <a:xfrm>
              <a:off x="6450595" y="3916504"/>
              <a:ext cx="2067034" cy="1228468"/>
              <a:chOff x="1652559" y="4930272"/>
              <a:chExt cx="2067034" cy="1228468"/>
            </a:xfrm>
          </p:grpSpPr>
          <p:pic>
            <p:nvPicPr>
              <p:cNvPr id="76" name="图片 75"/>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a:off x="1659165" y="4930272"/>
                <a:ext cx="1936398" cy="1228468"/>
              </a:xfrm>
              <a:prstGeom prst="rect">
                <a:avLst/>
              </a:prstGeom>
            </p:spPr>
          </p:pic>
          <p:sp>
            <p:nvSpPr>
              <p:cNvPr id="77" name="文本框 76"/>
              <p:cNvSpPr txBox="1"/>
              <p:nvPr/>
            </p:nvSpPr>
            <p:spPr>
              <a:xfrm>
                <a:off x="1652559" y="5329390"/>
                <a:ext cx="2067034" cy="461665"/>
              </a:xfrm>
              <a:prstGeom prst="rect">
                <a:avLst/>
              </a:prstGeom>
              <a:noFill/>
            </p:spPr>
            <p:txBody>
              <a:bodyPr wrap="square" rtlCol="0">
                <a:spAutoFit/>
                <a:scene3d>
                  <a:camera prst="orthographicFront"/>
                  <a:lightRig rig="threePt" dir="t"/>
                </a:scene3d>
                <a:sp3d contourW="6350">
                  <a:contourClr>
                    <a:schemeClr val="bg1"/>
                  </a:contourClr>
                </a:sp3d>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2400" i="0" u="none" strike="noStrike" kern="1200" cap="none" spc="0" normalizeH="0" baseline="0" noProof="0" dirty="0" smtClean="0">
                    <a:ln>
                      <a:noFill/>
                    </a:ln>
                    <a:solidFill>
                      <a:schemeClr val="tx1">
                        <a:lumMod val="85000"/>
                        <a:lumOff val="15000"/>
                      </a:schemeClr>
                    </a:solidFill>
                    <a:effectLst/>
                    <a:uLnTx/>
                    <a:uFillTx/>
                    <a:latin typeface="方正卡通简体" panose="03000509000000000000" pitchFamily="65" charset="-122"/>
                    <a:ea typeface="方正卡通简体" panose="03000509000000000000" pitchFamily="65" charset="-122"/>
                  </a:rPr>
                  <a:t>教学设计</a:t>
                </a:r>
                <a:endParaRPr kumimoji="0" lang="zh-CN" altLang="en-US" sz="2400" i="0" u="none" strike="noStrike" kern="1200" cap="none" spc="0" normalizeH="0" baseline="0" noProof="0" dirty="0">
                  <a:ln>
                    <a:noFill/>
                  </a:ln>
                  <a:solidFill>
                    <a:schemeClr val="tx1">
                      <a:lumMod val="85000"/>
                      <a:lumOff val="15000"/>
                    </a:schemeClr>
                  </a:solidFill>
                  <a:effectLst/>
                  <a:uLnTx/>
                  <a:uFillTx/>
                  <a:latin typeface="方正卡通简体" panose="03000509000000000000" pitchFamily="65" charset="-122"/>
                  <a:ea typeface="方正卡通简体" panose="03000509000000000000" pitchFamily="65" charset="-122"/>
                </a:endParaRPr>
              </a:p>
            </p:txBody>
          </p:sp>
        </p:grpSp>
        <p:pic>
          <p:nvPicPr>
            <p:cNvPr id="68" name="图片 67"/>
            <p:cNvPicPr>
              <a:picLocks noChangeAspect="1"/>
            </p:cNvPicPr>
            <p:nvPr/>
          </p:nvPicPr>
          <p:blipFill rotWithShape="1">
            <a:blip r:embed="rId5" cstate="print">
              <a:extLst>
                <a:ext uri="{28A0092B-C50C-407E-A947-70E740481C1C}">
                  <a14:useLocalDpi xmlns:a14="http://schemas.microsoft.com/office/drawing/2010/main" xmlns="" val="0"/>
                </a:ext>
              </a:extLst>
            </a:blip>
            <a:srcRect l="70349" t="30282" r="1862" b="45523"/>
            <a:stretch/>
          </p:blipFill>
          <p:spPr>
            <a:xfrm>
              <a:off x="6477256" y="2932102"/>
              <a:ext cx="1607790" cy="1399898"/>
            </a:xfrm>
            <a:prstGeom prst="rect">
              <a:avLst/>
            </a:prstGeom>
            <a:effectLst>
              <a:outerShdw blurRad="50800" dist="38100" dir="2700000" algn="tl" rotWithShape="0">
                <a:prstClr val="black">
                  <a:alpha val="20000"/>
                </a:prstClr>
              </a:outerShdw>
            </a:effectLst>
          </p:spPr>
        </p:pic>
      </p:grpSp>
      <p:grpSp>
        <p:nvGrpSpPr>
          <p:cNvPr id="89" name="组合 88"/>
          <p:cNvGrpSpPr/>
          <p:nvPr/>
        </p:nvGrpSpPr>
        <p:grpSpPr>
          <a:xfrm>
            <a:off x="-178084" y="5403982"/>
            <a:ext cx="12678310" cy="1942215"/>
            <a:chOff x="-178084" y="5403982"/>
            <a:chExt cx="12678310" cy="1942215"/>
          </a:xfrm>
        </p:grpSpPr>
        <p:pic>
          <p:nvPicPr>
            <p:cNvPr id="85" name="图片 84"/>
            <p:cNvPicPr>
              <a:picLocks noChangeAspect="1"/>
            </p:cNvPicPr>
            <p:nvPr/>
          </p:nvPicPr>
          <p:blipFill rotWithShape="1">
            <a:blip r:embed="rId6" cstate="print">
              <a:extLst>
                <a:ext uri="{28A0092B-C50C-407E-A947-70E740481C1C}">
                  <a14:useLocalDpi xmlns:a14="http://schemas.microsoft.com/office/drawing/2010/main" xmlns="" val="0"/>
                </a:ext>
              </a:extLst>
            </a:blip>
            <a:srcRect t="23181" b="25562"/>
            <a:stretch/>
          </p:blipFill>
          <p:spPr>
            <a:xfrm>
              <a:off x="-178084" y="5403982"/>
              <a:ext cx="3789186" cy="1942215"/>
            </a:xfrm>
            <a:prstGeom prst="rect">
              <a:avLst/>
            </a:prstGeom>
            <a:effectLst>
              <a:outerShdw blurRad="50800" dist="38100" dir="2700000" algn="tl" rotWithShape="0">
                <a:prstClr val="black">
                  <a:alpha val="40000"/>
                </a:prstClr>
              </a:outerShdw>
            </a:effectLst>
          </p:spPr>
        </p:pic>
        <p:pic>
          <p:nvPicPr>
            <p:cNvPr id="86" name="图片 85"/>
            <p:cNvPicPr>
              <a:picLocks noChangeAspect="1"/>
            </p:cNvPicPr>
            <p:nvPr/>
          </p:nvPicPr>
          <p:blipFill rotWithShape="1">
            <a:blip r:embed="rId6" cstate="print">
              <a:extLst>
                <a:ext uri="{28A0092B-C50C-407E-A947-70E740481C1C}">
                  <a14:useLocalDpi xmlns:a14="http://schemas.microsoft.com/office/drawing/2010/main" xmlns="" val="0"/>
                </a:ext>
              </a:extLst>
            </a:blip>
            <a:srcRect t="23181" b="25562"/>
            <a:stretch/>
          </p:blipFill>
          <p:spPr>
            <a:xfrm>
              <a:off x="2688069" y="5403982"/>
              <a:ext cx="3789186" cy="1942215"/>
            </a:xfrm>
            <a:prstGeom prst="rect">
              <a:avLst/>
            </a:prstGeom>
            <a:effectLst>
              <a:outerShdw blurRad="50800" dist="38100" dir="2700000" algn="tl" rotWithShape="0">
                <a:prstClr val="black">
                  <a:alpha val="40000"/>
                </a:prstClr>
              </a:outerShdw>
            </a:effectLst>
          </p:spPr>
        </p:pic>
        <p:pic>
          <p:nvPicPr>
            <p:cNvPr id="87" name="图片 86"/>
            <p:cNvPicPr>
              <a:picLocks noChangeAspect="1"/>
            </p:cNvPicPr>
            <p:nvPr/>
          </p:nvPicPr>
          <p:blipFill rotWithShape="1">
            <a:blip r:embed="rId6" cstate="print">
              <a:extLst>
                <a:ext uri="{28A0092B-C50C-407E-A947-70E740481C1C}">
                  <a14:useLocalDpi xmlns:a14="http://schemas.microsoft.com/office/drawing/2010/main" xmlns="" val="0"/>
                </a:ext>
              </a:extLst>
            </a:blip>
            <a:srcRect t="23181" b="25562"/>
            <a:stretch/>
          </p:blipFill>
          <p:spPr>
            <a:xfrm>
              <a:off x="5657874" y="5403982"/>
              <a:ext cx="3789186" cy="1942215"/>
            </a:xfrm>
            <a:prstGeom prst="rect">
              <a:avLst/>
            </a:prstGeom>
            <a:effectLst>
              <a:outerShdw blurRad="50800" dist="38100" dir="2700000" algn="tl" rotWithShape="0">
                <a:prstClr val="black">
                  <a:alpha val="40000"/>
                </a:prstClr>
              </a:outerShdw>
            </a:effectLst>
          </p:spPr>
        </p:pic>
        <p:pic>
          <p:nvPicPr>
            <p:cNvPr id="88" name="图片 87"/>
            <p:cNvPicPr>
              <a:picLocks noChangeAspect="1"/>
            </p:cNvPicPr>
            <p:nvPr/>
          </p:nvPicPr>
          <p:blipFill rotWithShape="1">
            <a:blip r:embed="rId6" cstate="print">
              <a:extLst>
                <a:ext uri="{28A0092B-C50C-407E-A947-70E740481C1C}">
                  <a14:useLocalDpi xmlns:a14="http://schemas.microsoft.com/office/drawing/2010/main" xmlns="" val="0"/>
                </a:ext>
              </a:extLst>
            </a:blip>
            <a:srcRect t="23181" b="25562"/>
            <a:stretch/>
          </p:blipFill>
          <p:spPr>
            <a:xfrm>
              <a:off x="8711040" y="5403982"/>
              <a:ext cx="3789186" cy="1942215"/>
            </a:xfrm>
            <a:prstGeom prst="rect">
              <a:avLst/>
            </a:prstGeom>
            <a:effectLst>
              <a:outerShdw blurRad="50800" dist="38100" dir="2700000" algn="tl" rotWithShape="0">
                <a:prstClr val="black">
                  <a:alpha val="40000"/>
                </a:prstClr>
              </a:outerShdw>
            </a:effectLst>
          </p:spPr>
        </p:pic>
      </p:grpSp>
      <p:sp>
        <p:nvSpPr>
          <p:cNvPr id="2" name="文本框 1"/>
          <p:cNvSpPr txBox="1"/>
          <p:nvPr/>
        </p:nvSpPr>
        <p:spPr>
          <a:xfrm>
            <a:off x="4752975" y="455758"/>
            <a:ext cx="3057525" cy="369332"/>
          </a:xfrm>
          <a:prstGeom prst="rect">
            <a:avLst/>
          </a:prstGeom>
          <a:noFill/>
        </p:spPr>
        <p:txBody>
          <a:bodyPr wrap="square" rtlCol="0">
            <a:spAutoFit/>
          </a:bodyPr>
          <a:lstStyle/>
          <a:p>
            <a:r>
              <a:rPr lang="en-US" altLang="zh-CN" dirty="0">
                <a:solidFill>
                  <a:srgbClr val="99DDE0"/>
                </a:solidFill>
              </a:rPr>
              <a:t>https://www.ypppt.com/</a:t>
            </a:r>
            <a:endParaRPr lang="zh-CN" altLang="en-US" dirty="0">
              <a:solidFill>
                <a:srgbClr val="99DDE0"/>
              </a:solidFill>
            </a:endParaRPr>
          </a:p>
        </p:txBody>
      </p:sp>
    </p:spTree>
    <p:extLst>
      <p:ext uri="{BB962C8B-B14F-4D97-AF65-F5344CB8AC3E}">
        <p14:creationId xmlns:p14="http://schemas.microsoft.com/office/powerpoint/2010/main" xmlns="" val="230996935"/>
      </p:ext>
    </p:extLst>
  </p:cSld>
  <p:clrMapOvr>
    <a:masterClrMapping/>
  </p:clrMapOvr>
  <mc:AlternateContent xmlns:mc="http://schemas.openxmlformats.org/markup-compatibility/2006">
    <mc:Choice xmlns:p14="http://schemas.microsoft.com/office/powerpoint/2010/main" xmlns="" Requires="p14">
      <p:transition spd="slow" p14:dur="1500" advClick="0" advTm="0">
        <p:random/>
      </p:transition>
    </mc:Choice>
    <mc:Fallback>
      <p:transition spd="slow" advClick="0" advTm="0">
        <p:random/>
      </p:transition>
    </mc:Fallback>
  </mc:AlternateContent>
  <mc:AlternateContent xmlns:mc="http://schemas.openxmlformats.org/markup-compatibility/2006">
    <mc:Choice xmlns:p14="http://schemas.microsoft.com/office/powerpoint/2010/main" xmlns=""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1000"/>
                                            <p:tgtEl>
                                              <p:spTgt spid="21"/>
                                            </p:tgtEl>
                                          </p:cBhvr>
                                        </p:animEffect>
                                        <p:anim calcmode="lin" valueType="num">
                                          <p:cBhvr>
                                            <p:cTn id="8" dur="1000" fill="hold"/>
                                            <p:tgtEl>
                                              <p:spTgt spid="21"/>
                                            </p:tgtEl>
                                            <p:attrNameLst>
                                              <p:attrName>ppt_x</p:attrName>
                                            </p:attrNameLst>
                                          </p:cBhvr>
                                          <p:tavLst>
                                            <p:tav tm="0">
                                              <p:val>
                                                <p:strVal val="#ppt_x"/>
                                              </p:val>
                                            </p:tav>
                                            <p:tav tm="100000">
                                              <p:val>
                                                <p:strVal val="#ppt_x"/>
                                              </p:val>
                                            </p:tav>
                                          </p:tavLst>
                                        </p:anim>
                                        <p:anim calcmode="lin" valueType="num">
                                          <p:cBhvr>
                                            <p:cTn id="9" dur="1000" fill="hold"/>
                                            <p:tgtEl>
                                              <p:spTgt spid="21"/>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1000"/>
                                            <p:tgtEl>
                                              <p:spTgt spid="4"/>
                                            </p:tgtEl>
                                          </p:cBhvr>
                                        </p:animEffect>
                                        <p:anim calcmode="lin" valueType="num">
                                          <p:cBhvr>
                                            <p:cTn id="13" dur="1000" fill="hold"/>
                                            <p:tgtEl>
                                              <p:spTgt spid="4"/>
                                            </p:tgtEl>
                                            <p:attrNameLst>
                                              <p:attrName>ppt_x</p:attrName>
                                            </p:attrNameLst>
                                          </p:cBhvr>
                                          <p:tavLst>
                                            <p:tav tm="0">
                                              <p:val>
                                                <p:strVal val="#ppt_x"/>
                                              </p:val>
                                            </p:tav>
                                            <p:tav tm="100000">
                                              <p:val>
                                                <p:strVal val="#ppt_x"/>
                                              </p:val>
                                            </p:tav>
                                          </p:tavLst>
                                        </p:anim>
                                        <p:anim calcmode="lin" valueType="num">
                                          <p:cBhvr>
                                            <p:cTn id="14" dur="1000" fill="hold"/>
                                            <p:tgtEl>
                                              <p:spTgt spid="4"/>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24"/>
                                            </p:tgtEl>
                                            <p:attrNameLst>
                                              <p:attrName>style.visibility</p:attrName>
                                            </p:attrNameLst>
                                          </p:cBhvr>
                                          <p:to>
                                            <p:strVal val="visible"/>
                                          </p:to>
                                        </p:set>
                                        <p:animEffect transition="in" filter="fade">
                                          <p:cBhvr>
                                            <p:cTn id="17" dur="1000"/>
                                            <p:tgtEl>
                                              <p:spTgt spid="24"/>
                                            </p:tgtEl>
                                          </p:cBhvr>
                                        </p:animEffect>
                                        <p:anim calcmode="lin" valueType="num">
                                          <p:cBhvr>
                                            <p:cTn id="18" dur="1000" fill="hold"/>
                                            <p:tgtEl>
                                              <p:spTgt spid="24"/>
                                            </p:tgtEl>
                                            <p:attrNameLst>
                                              <p:attrName>ppt_x</p:attrName>
                                            </p:attrNameLst>
                                          </p:cBhvr>
                                          <p:tavLst>
                                            <p:tav tm="0">
                                              <p:val>
                                                <p:strVal val="#ppt_x"/>
                                              </p:val>
                                            </p:tav>
                                            <p:tav tm="100000">
                                              <p:val>
                                                <p:strVal val="#ppt_x"/>
                                              </p:val>
                                            </p:tav>
                                          </p:tavLst>
                                        </p:anim>
                                        <p:anim calcmode="lin" valueType="num">
                                          <p:cBhvr>
                                            <p:cTn id="19" dur="1000" fill="hold"/>
                                            <p:tgtEl>
                                              <p:spTgt spid="24"/>
                                            </p:tgtEl>
                                            <p:attrNameLst>
                                              <p:attrName>ppt_y</p:attrName>
                                            </p:attrNameLst>
                                          </p:cBhvr>
                                          <p:tavLst>
                                            <p:tav tm="0">
                                              <p:val>
                                                <p:strVal val="#ppt_y+.1"/>
                                              </p:val>
                                            </p:tav>
                                            <p:tav tm="100000">
                                              <p:val>
                                                <p:strVal val="#ppt_y"/>
                                              </p:val>
                                            </p:tav>
                                          </p:tavLst>
                                        </p:anim>
                                      </p:childTnLst>
                                    </p:cTn>
                                  </p:par>
                                  <p:par>
                                    <p:cTn id="20" presetID="22" presetClass="entr" presetSubtype="4" fill="hold" nodeType="withEffect">
                                      <p:stCondLst>
                                        <p:cond delay="0"/>
                                      </p:stCondLst>
                                      <p:childTnLst>
                                        <p:set>
                                          <p:cBhvr>
                                            <p:cTn id="21" dur="1" fill="hold">
                                              <p:stCondLst>
                                                <p:cond delay="0"/>
                                              </p:stCondLst>
                                            </p:cTn>
                                            <p:tgtEl>
                                              <p:spTgt spid="89"/>
                                            </p:tgtEl>
                                            <p:attrNameLst>
                                              <p:attrName>style.visibility</p:attrName>
                                            </p:attrNameLst>
                                          </p:cBhvr>
                                          <p:to>
                                            <p:strVal val="visible"/>
                                          </p:to>
                                        </p:set>
                                        <p:animEffect transition="in" filter="wipe(down)">
                                          <p:cBhvr>
                                            <p:cTn id="22" dur="500"/>
                                            <p:tgtEl>
                                              <p:spTgt spid="89"/>
                                            </p:tgtEl>
                                          </p:cBhvr>
                                        </p:animEffect>
                                      </p:childTnLst>
                                    </p:cTn>
                                  </p:par>
                                </p:childTnLst>
                              </p:cTn>
                            </p:par>
                            <p:par>
                              <p:cTn id="23" fill="hold">
                                <p:stCondLst>
                                  <p:cond delay="1000"/>
                                </p:stCondLst>
                                <p:childTnLst>
                                  <p:par>
                                    <p:cTn id="24" presetID="2" presetClass="entr" presetSubtype="1" fill="hold" nodeType="afterEffect" p14:presetBounceEnd="40000">
                                      <p:stCondLst>
                                        <p:cond delay="0"/>
                                      </p:stCondLst>
                                      <p:childTnLst>
                                        <p:set>
                                          <p:cBhvr>
                                            <p:cTn id="25" dur="1" fill="hold">
                                              <p:stCondLst>
                                                <p:cond delay="0"/>
                                              </p:stCondLst>
                                            </p:cTn>
                                            <p:tgtEl>
                                              <p:spTgt spid="81"/>
                                            </p:tgtEl>
                                            <p:attrNameLst>
                                              <p:attrName>style.visibility</p:attrName>
                                            </p:attrNameLst>
                                          </p:cBhvr>
                                          <p:to>
                                            <p:strVal val="visible"/>
                                          </p:to>
                                        </p:set>
                                        <p:anim calcmode="lin" valueType="num" p14:bounceEnd="40000">
                                          <p:cBhvr additive="base">
                                            <p:cTn id="26" dur="750" fill="hold"/>
                                            <p:tgtEl>
                                              <p:spTgt spid="81"/>
                                            </p:tgtEl>
                                            <p:attrNameLst>
                                              <p:attrName>ppt_x</p:attrName>
                                            </p:attrNameLst>
                                          </p:cBhvr>
                                          <p:tavLst>
                                            <p:tav tm="0">
                                              <p:val>
                                                <p:strVal val="#ppt_x"/>
                                              </p:val>
                                            </p:tav>
                                            <p:tav tm="100000">
                                              <p:val>
                                                <p:strVal val="#ppt_x"/>
                                              </p:val>
                                            </p:tav>
                                          </p:tavLst>
                                        </p:anim>
                                        <p:anim calcmode="lin" valueType="num" p14:bounceEnd="40000">
                                          <p:cBhvr additive="base">
                                            <p:cTn id="27" dur="750" fill="hold"/>
                                            <p:tgtEl>
                                              <p:spTgt spid="81"/>
                                            </p:tgtEl>
                                            <p:attrNameLst>
                                              <p:attrName>ppt_y</p:attrName>
                                            </p:attrNameLst>
                                          </p:cBhvr>
                                          <p:tavLst>
                                            <p:tav tm="0">
                                              <p:val>
                                                <p:strVal val="0-#ppt_h/2"/>
                                              </p:val>
                                            </p:tav>
                                            <p:tav tm="100000">
                                              <p:val>
                                                <p:strVal val="#ppt_y"/>
                                              </p:val>
                                            </p:tav>
                                          </p:tavLst>
                                        </p:anim>
                                      </p:childTnLst>
                                    </p:cTn>
                                  </p:par>
                                </p:childTnLst>
                              </p:cTn>
                            </p:par>
                            <p:par>
                              <p:cTn id="28" fill="hold">
                                <p:stCondLst>
                                  <p:cond delay="1750"/>
                                </p:stCondLst>
                                <p:childTnLst>
                                  <p:par>
                                    <p:cTn id="29" presetID="2" presetClass="entr" presetSubtype="1" fill="hold" nodeType="afterEffect" p14:presetBounceEnd="40000">
                                      <p:stCondLst>
                                        <p:cond delay="0"/>
                                      </p:stCondLst>
                                      <p:childTnLst>
                                        <p:set>
                                          <p:cBhvr>
                                            <p:cTn id="30" dur="1" fill="hold">
                                              <p:stCondLst>
                                                <p:cond delay="0"/>
                                              </p:stCondLst>
                                            </p:cTn>
                                            <p:tgtEl>
                                              <p:spTgt spid="82"/>
                                            </p:tgtEl>
                                            <p:attrNameLst>
                                              <p:attrName>style.visibility</p:attrName>
                                            </p:attrNameLst>
                                          </p:cBhvr>
                                          <p:to>
                                            <p:strVal val="visible"/>
                                          </p:to>
                                        </p:set>
                                        <p:anim calcmode="lin" valueType="num" p14:bounceEnd="40000">
                                          <p:cBhvr additive="base">
                                            <p:cTn id="31" dur="750" fill="hold"/>
                                            <p:tgtEl>
                                              <p:spTgt spid="82"/>
                                            </p:tgtEl>
                                            <p:attrNameLst>
                                              <p:attrName>ppt_x</p:attrName>
                                            </p:attrNameLst>
                                          </p:cBhvr>
                                          <p:tavLst>
                                            <p:tav tm="0">
                                              <p:val>
                                                <p:strVal val="#ppt_x"/>
                                              </p:val>
                                            </p:tav>
                                            <p:tav tm="100000">
                                              <p:val>
                                                <p:strVal val="#ppt_x"/>
                                              </p:val>
                                            </p:tav>
                                          </p:tavLst>
                                        </p:anim>
                                        <p:anim calcmode="lin" valueType="num" p14:bounceEnd="40000">
                                          <p:cBhvr additive="base">
                                            <p:cTn id="32" dur="750" fill="hold"/>
                                            <p:tgtEl>
                                              <p:spTgt spid="82"/>
                                            </p:tgtEl>
                                            <p:attrNameLst>
                                              <p:attrName>ppt_y</p:attrName>
                                            </p:attrNameLst>
                                          </p:cBhvr>
                                          <p:tavLst>
                                            <p:tav tm="0">
                                              <p:val>
                                                <p:strVal val="0-#ppt_h/2"/>
                                              </p:val>
                                            </p:tav>
                                            <p:tav tm="100000">
                                              <p:val>
                                                <p:strVal val="#ppt_y"/>
                                              </p:val>
                                            </p:tav>
                                          </p:tavLst>
                                        </p:anim>
                                      </p:childTnLst>
                                    </p:cTn>
                                  </p:par>
                                </p:childTnLst>
                              </p:cTn>
                            </p:par>
                            <p:par>
                              <p:cTn id="33" fill="hold">
                                <p:stCondLst>
                                  <p:cond delay="2500"/>
                                </p:stCondLst>
                                <p:childTnLst>
                                  <p:par>
                                    <p:cTn id="34" presetID="2" presetClass="entr" presetSubtype="1" fill="hold" nodeType="afterEffect" p14:presetBounceEnd="40000">
                                      <p:stCondLst>
                                        <p:cond delay="0"/>
                                      </p:stCondLst>
                                      <p:childTnLst>
                                        <p:set>
                                          <p:cBhvr>
                                            <p:cTn id="35" dur="1" fill="hold">
                                              <p:stCondLst>
                                                <p:cond delay="0"/>
                                              </p:stCondLst>
                                            </p:cTn>
                                            <p:tgtEl>
                                              <p:spTgt spid="83"/>
                                            </p:tgtEl>
                                            <p:attrNameLst>
                                              <p:attrName>style.visibility</p:attrName>
                                            </p:attrNameLst>
                                          </p:cBhvr>
                                          <p:to>
                                            <p:strVal val="visible"/>
                                          </p:to>
                                        </p:set>
                                        <p:anim calcmode="lin" valueType="num" p14:bounceEnd="40000">
                                          <p:cBhvr additive="base">
                                            <p:cTn id="36" dur="750" fill="hold"/>
                                            <p:tgtEl>
                                              <p:spTgt spid="83"/>
                                            </p:tgtEl>
                                            <p:attrNameLst>
                                              <p:attrName>ppt_x</p:attrName>
                                            </p:attrNameLst>
                                          </p:cBhvr>
                                          <p:tavLst>
                                            <p:tav tm="0">
                                              <p:val>
                                                <p:strVal val="#ppt_x"/>
                                              </p:val>
                                            </p:tav>
                                            <p:tav tm="100000">
                                              <p:val>
                                                <p:strVal val="#ppt_x"/>
                                              </p:val>
                                            </p:tav>
                                          </p:tavLst>
                                        </p:anim>
                                        <p:anim calcmode="lin" valueType="num" p14:bounceEnd="40000">
                                          <p:cBhvr additive="base">
                                            <p:cTn id="37" dur="750" fill="hold"/>
                                            <p:tgtEl>
                                              <p:spTgt spid="83"/>
                                            </p:tgtEl>
                                            <p:attrNameLst>
                                              <p:attrName>ppt_y</p:attrName>
                                            </p:attrNameLst>
                                          </p:cBhvr>
                                          <p:tavLst>
                                            <p:tav tm="0">
                                              <p:val>
                                                <p:strVal val="0-#ppt_h/2"/>
                                              </p:val>
                                            </p:tav>
                                            <p:tav tm="100000">
                                              <p:val>
                                                <p:strVal val="#ppt_y"/>
                                              </p:val>
                                            </p:tav>
                                          </p:tavLst>
                                        </p:anim>
                                      </p:childTnLst>
                                    </p:cTn>
                                  </p:par>
                                </p:childTnLst>
                              </p:cTn>
                            </p:par>
                            <p:par>
                              <p:cTn id="38" fill="hold">
                                <p:stCondLst>
                                  <p:cond delay="3250"/>
                                </p:stCondLst>
                                <p:childTnLst>
                                  <p:par>
                                    <p:cTn id="39" presetID="2" presetClass="entr" presetSubtype="1" fill="hold" nodeType="afterEffect" p14:presetBounceEnd="40000">
                                      <p:stCondLst>
                                        <p:cond delay="0"/>
                                      </p:stCondLst>
                                      <p:childTnLst>
                                        <p:set>
                                          <p:cBhvr>
                                            <p:cTn id="40" dur="1" fill="hold">
                                              <p:stCondLst>
                                                <p:cond delay="0"/>
                                              </p:stCondLst>
                                            </p:cTn>
                                            <p:tgtEl>
                                              <p:spTgt spid="84"/>
                                            </p:tgtEl>
                                            <p:attrNameLst>
                                              <p:attrName>style.visibility</p:attrName>
                                            </p:attrNameLst>
                                          </p:cBhvr>
                                          <p:to>
                                            <p:strVal val="visible"/>
                                          </p:to>
                                        </p:set>
                                        <p:anim calcmode="lin" valueType="num" p14:bounceEnd="40000">
                                          <p:cBhvr additive="base">
                                            <p:cTn id="41" dur="750" fill="hold"/>
                                            <p:tgtEl>
                                              <p:spTgt spid="84"/>
                                            </p:tgtEl>
                                            <p:attrNameLst>
                                              <p:attrName>ppt_x</p:attrName>
                                            </p:attrNameLst>
                                          </p:cBhvr>
                                          <p:tavLst>
                                            <p:tav tm="0">
                                              <p:val>
                                                <p:strVal val="#ppt_x"/>
                                              </p:val>
                                            </p:tav>
                                            <p:tav tm="100000">
                                              <p:val>
                                                <p:strVal val="#ppt_x"/>
                                              </p:val>
                                            </p:tav>
                                          </p:tavLst>
                                        </p:anim>
                                        <p:anim calcmode="lin" valueType="num" p14:bounceEnd="40000">
                                          <p:cBhvr additive="base">
                                            <p:cTn id="42" dur="750" fill="hold"/>
                                            <p:tgtEl>
                                              <p:spTgt spid="84"/>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1000"/>
                                            <p:tgtEl>
                                              <p:spTgt spid="21"/>
                                            </p:tgtEl>
                                          </p:cBhvr>
                                        </p:animEffect>
                                        <p:anim calcmode="lin" valueType="num">
                                          <p:cBhvr>
                                            <p:cTn id="8" dur="1000" fill="hold"/>
                                            <p:tgtEl>
                                              <p:spTgt spid="21"/>
                                            </p:tgtEl>
                                            <p:attrNameLst>
                                              <p:attrName>ppt_x</p:attrName>
                                            </p:attrNameLst>
                                          </p:cBhvr>
                                          <p:tavLst>
                                            <p:tav tm="0">
                                              <p:val>
                                                <p:strVal val="#ppt_x"/>
                                              </p:val>
                                            </p:tav>
                                            <p:tav tm="100000">
                                              <p:val>
                                                <p:strVal val="#ppt_x"/>
                                              </p:val>
                                            </p:tav>
                                          </p:tavLst>
                                        </p:anim>
                                        <p:anim calcmode="lin" valueType="num">
                                          <p:cBhvr>
                                            <p:cTn id="9" dur="1000" fill="hold"/>
                                            <p:tgtEl>
                                              <p:spTgt spid="21"/>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1000"/>
                                            <p:tgtEl>
                                              <p:spTgt spid="4"/>
                                            </p:tgtEl>
                                          </p:cBhvr>
                                        </p:animEffect>
                                        <p:anim calcmode="lin" valueType="num">
                                          <p:cBhvr>
                                            <p:cTn id="13" dur="1000" fill="hold"/>
                                            <p:tgtEl>
                                              <p:spTgt spid="4"/>
                                            </p:tgtEl>
                                            <p:attrNameLst>
                                              <p:attrName>ppt_x</p:attrName>
                                            </p:attrNameLst>
                                          </p:cBhvr>
                                          <p:tavLst>
                                            <p:tav tm="0">
                                              <p:val>
                                                <p:strVal val="#ppt_x"/>
                                              </p:val>
                                            </p:tav>
                                            <p:tav tm="100000">
                                              <p:val>
                                                <p:strVal val="#ppt_x"/>
                                              </p:val>
                                            </p:tav>
                                          </p:tavLst>
                                        </p:anim>
                                        <p:anim calcmode="lin" valueType="num">
                                          <p:cBhvr>
                                            <p:cTn id="14" dur="1000" fill="hold"/>
                                            <p:tgtEl>
                                              <p:spTgt spid="4"/>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24"/>
                                            </p:tgtEl>
                                            <p:attrNameLst>
                                              <p:attrName>style.visibility</p:attrName>
                                            </p:attrNameLst>
                                          </p:cBhvr>
                                          <p:to>
                                            <p:strVal val="visible"/>
                                          </p:to>
                                        </p:set>
                                        <p:animEffect transition="in" filter="fade">
                                          <p:cBhvr>
                                            <p:cTn id="17" dur="1000"/>
                                            <p:tgtEl>
                                              <p:spTgt spid="24"/>
                                            </p:tgtEl>
                                          </p:cBhvr>
                                        </p:animEffect>
                                        <p:anim calcmode="lin" valueType="num">
                                          <p:cBhvr>
                                            <p:cTn id="18" dur="1000" fill="hold"/>
                                            <p:tgtEl>
                                              <p:spTgt spid="24"/>
                                            </p:tgtEl>
                                            <p:attrNameLst>
                                              <p:attrName>ppt_x</p:attrName>
                                            </p:attrNameLst>
                                          </p:cBhvr>
                                          <p:tavLst>
                                            <p:tav tm="0">
                                              <p:val>
                                                <p:strVal val="#ppt_x"/>
                                              </p:val>
                                            </p:tav>
                                            <p:tav tm="100000">
                                              <p:val>
                                                <p:strVal val="#ppt_x"/>
                                              </p:val>
                                            </p:tav>
                                          </p:tavLst>
                                        </p:anim>
                                        <p:anim calcmode="lin" valueType="num">
                                          <p:cBhvr>
                                            <p:cTn id="19" dur="1000" fill="hold"/>
                                            <p:tgtEl>
                                              <p:spTgt spid="24"/>
                                            </p:tgtEl>
                                            <p:attrNameLst>
                                              <p:attrName>ppt_y</p:attrName>
                                            </p:attrNameLst>
                                          </p:cBhvr>
                                          <p:tavLst>
                                            <p:tav tm="0">
                                              <p:val>
                                                <p:strVal val="#ppt_y+.1"/>
                                              </p:val>
                                            </p:tav>
                                            <p:tav tm="100000">
                                              <p:val>
                                                <p:strVal val="#ppt_y"/>
                                              </p:val>
                                            </p:tav>
                                          </p:tavLst>
                                        </p:anim>
                                      </p:childTnLst>
                                    </p:cTn>
                                  </p:par>
                                  <p:par>
                                    <p:cTn id="20" presetID="22" presetClass="entr" presetSubtype="4" fill="hold" nodeType="withEffect">
                                      <p:stCondLst>
                                        <p:cond delay="0"/>
                                      </p:stCondLst>
                                      <p:childTnLst>
                                        <p:set>
                                          <p:cBhvr>
                                            <p:cTn id="21" dur="1" fill="hold">
                                              <p:stCondLst>
                                                <p:cond delay="0"/>
                                              </p:stCondLst>
                                            </p:cTn>
                                            <p:tgtEl>
                                              <p:spTgt spid="89"/>
                                            </p:tgtEl>
                                            <p:attrNameLst>
                                              <p:attrName>style.visibility</p:attrName>
                                            </p:attrNameLst>
                                          </p:cBhvr>
                                          <p:to>
                                            <p:strVal val="visible"/>
                                          </p:to>
                                        </p:set>
                                        <p:animEffect transition="in" filter="wipe(down)">
                                          <p:cBhvr>
                                            <p:cTn id="22" dur="500"/>
                                            <p:tgtEl>
                                              <p:spTgt spid="89"/>
                                            </p:tgtEl>
                                          </p:cBhvr>
                                        </p:animEffect>
                                      </p:childTnLst>
                                    </p:cTn>
                                  </p:par>
                                </p:childTnLst>
                              </p:cTn>
                            </p:par>
                            <p:par>
                              <p:cTn id="23" fill="hold">
                                <p:stCondLst>
                                  <p:cond delay="1000"/>
                                </p:stCondLst>
                                <p:childTnLst>
                                  <p:par>
                                    <p:cTn id="24" presetID="2" presetClass="entr" presetSubtype="1" fill="hold" nodeType="afterEffect">
                                      <p:stCondLst>
                                        <p:cond delay="0"/>
                                      </p:stCondLst>
                                      <p:childTnLst>
                                        <p:set>
                                          <p:cBhvr>
                                            <p:cTn id="25" dur="1" fill="hold">
                                              <p:stCondLst>
                                                <p:cond delay="0"/>
                                              </p:stCondLst>
                                            </p:cTn>
                                            <p:tgtEl>
                                              <p:spTgt spid="81"/>
                                            </p:tgtEl>
                                            <p:attrNameLst>
                                              <p:attrName>style.visibility</p:attrName>
                                            </p:attrNameLst>
                                          </p:cBhvr>
                                          <p:to>
                                            <p:strVal val="visible"/>
                                          </p:to>
                                        </p:set>
                                        <p:anim calcmode="lin" valueType="num">
                                          <p:cBhvr additive="base">
                                            <p:cTn id="26" dur="750" fill="hold"/>
                                            <p:tgtEl>
                                              <p:spTgt spid="81"/>
                                            </p:tgtEl>
                                            <p:attrNameLst>
                                              <p:attrName>ppt_x</p:attrName>
                                            </p:attrNameLst>
                                          </p:cBhvr>
                                          <p:tavLst>
                                            <p:tav tm="0">
                                              <p:val>
                                                <p:strVal val="#ppt_x"/>
                                              </p:val>
                                            </p:tav>
                                            <p:tav tm="100000">
                                              <p:val>
                                                <p:strVal val="#ppt_x"/>
                                              </p:val>
                                            </p:tav>
                                          </p:tavLst>
                                        </p:anim>
                                        <p:anim calcmode="lin" valueType="num">
                                          <p:cBhvr additive="base">
                                            <p:cTn id="27" dur="750" fill="hold"/>
                                            <p:tgtEl>
                                              <p:spTgt spid="81"/>
                                            </p:tgtEl>
                                            <p:attrNameLst>
                                              <p:attrName>ppt_y</p:attrName>
                                            </p:attrNameLst>
                                          </p:cBhvr>
                                          <p:tavLst>
                                            <p:tav tm="0">
                                              <p:val>
                                                <p:strVal val="0-#ppt_h/2"/>
                                              </p:val>
                                            </p:tav>
                                            <p:tav tm="100000">
                                              <p:val>
                                                <p:strVal val="#ppt_y"/>
                                              </p:val>
                                            </p:tav>
                                          </p:tavLst>
                                        </p:anim>
                                      </p:childTnLst>
                                    </p:cTn>
                                  </p:par>
                                </p:childTnLst>
                              </p:cTn>
                            </p:par>
                            <p:par>
                              <p:cTn id="28" fill="hold">
                                <p:stCondLst>
                                  <p:cond delay="1750"/>
                                </p:stCondLst>
                                <p:childTnLst>
                                  <p:par>
                                    <p:cTn id="29" presetID="2" presetClass="entr" presetSubtype="1" fill="hold" nodeType="afterEffect">
                                      <p:stCondLst>
                                        <p:cond delay="0"/>
                                      </p:stCondLst>
                                      <p:childTnLst>
                                        <p:set>
                                          <p:cBhvr>
                                            <p:cTn id="30" dur="1" fill="hold">
                                              <p:stCondLst>
                                                <p:cond delay="0"/>
                                              </p:stCondLst>
                                            </p:cTn>
                                            <p:tgtEl>
                                              <p:spTgt spid="82"/>
                                            </p:tgtEl>
                                            <p:attrNameLst>
                                              <p:attrName>style.visibility</p:attrName>
                                            </p:attrNameLst>
                                          </p:cBhvr>
                                          <p:to>
                                            <p:strVal val="visible"/>
                                          </p:to>
                                        </p:set>
                                        <p:anim calcmode="lin" valueType="num">
                                          <p:cBhvr additive="base">
                                            <p:cTn id="31" dur="750" fill="hold"/>
                                            <p:tgtEl>
                                              <p:spTgt spid="82"/>
                                            </p:tgtEl>
                                            <p:attrNameLst>
                                              <p:attrName>ppt_x</p:attrName>
                                            </p:attrNameLst>
                                          </p:cBhvr>
                                          <p:tavLst>
                                            <p:tav tm="0">
                                              <p:val>
                                                <p:strVal val="#ppt_x"/>
                                              </p:val>
                                            </p:tav>
                                            <p:tav tm="100000">
                                              <p:val>
                                                <p:strVal val="#ppt_x"/>
                                              </p:val>
                                            </p:tav>
                                          </p:tavLst>
                                        </p:anim>
                                        <p:anim calcmode="lin" valueType="num">
                                          <p:cBhvr additive="base">
                                            <p:cTn id="32" dur="750" fill="hold"/>
                                            <p:tgtEl>
                                              <p:spTgt spid="82"/>
                                            </p:tgtEl>
                                            <p:attrNameLst>
                                              <p:attrName>ppt_y</p:attrName>
                                            </p:attrNameLst>
                                          </p:cBhvr>
                                          <p:tavLst>
                                            <p:tav tm="0">
                                              <p:val>
                                                <p:strVal val="0-#ppt_h/2"/>
                                              </p:val>
                                            </p:tav>
                                            <p:tav tm="100000">
                                              <p:val>
                                                <p:strVal val="#ppt_y"/>
                                              </p:val>
                                            </p:tav>
                                          </p:tavLst>
                                        </p:anim>
                                      </p:childTnLst>
                                    </p:cTn>
                                  </p:par>
                                </p:childTnLst>
                              </p:cTn>
                            </p:par>
                            <p:par>
                              <p:cTn id="33" fill="hold">
                                <p:stCondLst>
                                  <p:cond delay="2500"/>
                                </p:stCondLst>
                                <p:childTnLst>
                                  <p:par>
                                    <p:cTn id="34" presetID="2" presetClass="entr" presetSubtype="1" fill="hold" nodeType="afterEffect">
                                      <p:stCondLst>
                                        <p:cond delay="0"/>
                                      </p:stCondLst>
                                      <p:childTnLst>
                                        <p:set>
                                          <p:cBhvr>
                                            <p:cTn id="35" dur="1" fill="hold">
                                              <p:stCondLst>
                                                <p:cond delay="0"/>
                                              </p:stCondLst>
                                            </p:cTn>
                                            <p:tgtEl>
                                              <p:spTgt spid="83"/>
                                            </p:tgtEl>
                                            <p:attrNameLst>
                                              <p:attrName>style.visibility</p:attrName>
                                            </p:attrNameLst>
                                          </p:cBhvr>
                                          <p:to>
                                            <p:strVal val="visible"/>
                                          </p:to>
                                        </p:set>
                                        <p:anim calcmode="lin" valueType="num">
                                          <p:cBhvr additive="base">
                                            <p:cTn id="36" dur="750" fill="hold"/>
                                            <p:tgtEl>
                                              <p:spTgt spid="83"/>
                                            </p:tgtEl>
                                            <p:attrNameLst>
                                              <p:attrName>ppt_x</p:attrName>
                                            </p:attrNameLst>
                                          </p:cBhvr>
                                          <p:tavLst>
                                            <p:tav tm="0">
                                              <p:val>
                                                <p:strVal val="#ppt_x"/>
                                              </p:val>
                                            </p:tav>
                                            <p:tav tm="100000">
                                              <p:val>
                                                <p:strVal val="#ppt_x"/>
                                              </p:val>
                                            </p:tav>
                                          </p:tavLst>
                                        </p:anim>
                                        <p:anim calcmode="lin" valueType="num">
                                          <p:cBhvr additive="base">
                                            <p:cTn id="37" dur="750" fill="hold"/>
                                            <p:tgtEl>
                                              <p:spTgt spid="83"/>
                                            </p:tgtEl>
                                            <p:attrNameLst>
                                              <p:attrName>ppt_y</p:attrName>
                                            </p:attrNameLst>
                                          </p:cBhvr>
                                          <p:tavLst>
                                            <p:tav tm="0">
                                              <p:val>
                                                <p:strVal val="0-#ppt_h/2"/>
                                              </p:val>
                                            </p:tav>
                                            <p:tav tm="100000">
                                              <p:val>
                                                <p:strVal val="#ppt_y"/>
                                              </p:val>
                                            </p:tav>
                                          </p:tavLst>
                                        </p:anim>
                                      </p:childTnLst>
                                    </p:cTn>
                                  </p:par>
                                </p:childTnLst>
                              </p:cTn>
                            </p:par>
                            <p:par>
                              <p:cTn id="38" fill="hold">
                                <p:stCondLst>
                                  <p:cond delay="3250"/>
                                </p:stCondLst>
                                <p:childTnLst>
                                  <p:par>
                                    <p:cTn id="39" presetID="2" presetClass="entr" presetSubtype="1" fill="hold" nodeType="afterEffect">
                                      <p:stCondLst>
                                        <p:cond delay="0"/>
                                      </p:stCondLst>
                                      <p:childTnLst>
                                        <p:set>
                                          <p:cBhvr>
                                            <p:cTn id="40" dur="1" fill="hold">
                                              <p:stCondLst>
                                                <p:cond delay="0"/>
                                              </p:stCondLst>
                                            </p:cTn>
                                            <p:tgtEl>
                                              <p:spTgt spid="84"/>
                                            </p:tgtEl>
                                            <p:attrNameLst>
                                              <p:attrName>style.visibility</p:attrName>
                                            </p:attrNameLst>
                                          </p:cBhvr>
                                          <p:to>
                                            <p:strVal val="visible"/>
                                          </p:to>
                                        </p:set>
                                        <p:anim calcmode="lin" valueType="num">
                                          <p:cBhvr additive="base">
                                            <p:cTn id="41" dur="750" fill="hold"/>
                                            <p:tgtEl>
                                              <p:spTgt spid="84"/>
                                            </p:tgtEl>
                                            <p:attrNameLst>
                                              <p:attrName>ppt_x</p:attrName>
                                            </p:attrNameLst>
                                          </p:cBhvr>
                                          <p:tavLst>
                                            <p:tav tm="0">
                                              <p:val>
                                                <p:strVal val="#ppt_x"/>
                                              </p:val>
                                            </p:tav>
                                            <p:tav tm="100000">
                                              <p:val>
                                                <p:strVal val="#ppt_x"/>
                                              </p:val>
                                            </p:tav>
                                          </p:tavLst>
                                        </p:anim>
                                        <p:anim calcmode="lin" valueType="num">
                                          <p:cBhvr additive="base">
                                            <p:cTn id="42" dur="750" fill="hold"/>
                                            <p:tgtEl>
                                              <p:spTgt spid="84"/>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9" name="组合 38"/>
          <p:cNvGrpSpPr/>
          <p:nvPr/>
        </p:nvGrpSpPr>
        <p:grpSpPr>
          <a:xfrm>
            <a:off x="5422271" y="4911670"/>
            <a:ext cx="4675414" cy="952412"/>
            <a:chOff x="5649686" y="2171699"/>
            <a:chExt cx="4675414" cy="952412"/>
          </a:xfrm>
        </p:grpSpPr>
        <p:sp>
          <p:nvSpPr>
            <p:cNvPr id="40" name="圆角矩形标注 15"/>
            <p:cNvSpPr/>
            <p:nvPr/>
          </p:nvSpPr>
          <p:spPr>
            <a:xfrm rot="5400000">
              <a:off x="7511187" y="310198"/>
              <a:ext cx="952412" cy="4675414"/>
            </a:xfrm>
            <a:custGeom>
              <a:avLst/>
              <a:gdLst>
                <a:gd name="connsiteX0" fmla="*/ 0 w 935885"/>
                <a:gd name="connsiteY0" fmla="*/ 155984 h 3305014"/>
                <a:gd name="connsiteX1" fmla="*/ 155984 w 935885"/>
                <a:gd name="connsiteY1" fmla="*/ 0 h 3305014"/>
                <a:gd name="connsiteX2" fmla="*/ 155981 w 935885"/>
                <a:gd name="connsiteY2" fmla="*/ 0 h 3305014"/>
                <a:gd name="connsiteX3" fmla="*/ 155981 w 935885"/>
                <a:gd name="connsiteY3" fmla="*/ 0 h 3305014"/>
                <a:gd name="connsiteX4" fmla="*/ 389952 w 935885"/>
                <a:gd name="connsiteY4" fmla="*/ 0 h 3305014"/>
                <a:gd name="connsiteX5" fmla="*/ 779901 w 935885"/>
                <a:gd name="connsiteY5" fmla="*/ 0 h 3305014"/>
                <a:gd name="connsiteX6" fmla="*/ 935885 w 935885"/>
                <a:gd name="connsiteY6" fmla="*/ 155984 h 3305014"/>
                <a:gd name="connsiteX7" fmla="*/ 935885 w 935885"/>
                <a:gd name="connsiteY7" fmla="*/ 1927925 h 3305014"/>
                <a:gd name="connsiteX8" fmla="*/ 935885 w 935885"/>
                <a:gd name="connsiteY8" fmla="*/ 1927925 h 3305014"/>
                <a:gd name="connsiteX9" fmla="*/ 935885 w 935885"/>
                <a:gd name="connsiteY9" fmla="*/ 2754178 h 3305014"/>
                <a:gd name="connsiteX10" fmla="*/ 935885 w 935885"/>
                <a:gd name="connsiteY10" fmla="*/ 3149030 h 3305014"/>
                <a:gd name="connsiteX11" fmla="*/ 779901 w 935885"/>
                <a:gd name="connsiteY11" fmla="*/ 3305014 h 3305014"/>
                <a:gd name="connsiteX12" fmla="*/ 389952 w 935885"/>
                <a:gd name="connsiteY12" fmla="*/ 3305014 h 3305014"/>
                <a:gd name="connsiteX13" fmla="*/ 352258 w 935885"/>
                <a:gd name="connsiteY13" fmla="*/ 4157608 h 3305014"/>
                <a:gd name="connsiteX14" fmla="*/ 155981 w 935885"/>
                <a:gd name="connsiteY14" fmla="*/ 3305014 h 3305014"/>
                <a:gd name="connsiteX15" fmla="*/ 155984 w 935885"/>
                <a:gd name="connsiteY15" fmla="*/ 3305014 h 3305014"/>
                <a:gd name="connsiteX16" fmla="*/ 0 w 935885"/>
                <a:gd name="connsiteY16" fmla="*/ 3149030 h 3305014"/>
                <a:gd name="connsiteX17" fmla="*/ 0 w 935885"/>
                <a:gd name="connsiteY17" fmla="*/ 2754178 h 3305014"/>
                <a:gd name="connsiteX18" fmla="*/ 0 w 935885"/>
                <a:gd name="connsiteY18" fmla="*/ 1927925 h 3305014"/>
                <a:gd name="connsiteX19" fmla="*/ 0 w 935885"/>
                <a:gd name="connsiteY19" fmla="*/ 1927925 h 3305014"/>
                <a:gd name="connsiteX20" fmla="*/ 0 w 935885"/>
                <a:gd name="connsiteY20" fmla="*/ 155984 h 3305014"/>
                <a:gd name="connsiteX0" fmla="*/ 0 w 935885"/>
                <a:gd name="connsiteY0" fmla="*/ 1927925 h 4157608"/>
                <a:gd name="connsiteX1" fmla="*/ 155984 w 935885"/>
                <a:gd name="connsiteY1" fmla="*/ 0 h 4157608"/>
                <a:gd name="connsiteX2" fmla="*/ 155981 w 935885"/>
                <a:gd name="connsiteY2" fmla="*/ 0 h 4157608"/>
                <a:gd name="connsiteX3" fmla="*/ 155981 w 935885"/>
                <a:gd name="connsiteY3" fmla="*/ 0 h 4157608"/>
                <a:gd name="connsiteX4" fmla="*/ 389952 w 935885"/>
                <a:gd name="connsiteY4" fmla="*/ 0 h 4157608"/>
                <a:gd name="connsiteX5" fmla="*/ 779901 w 935885"/>
                <a:gd name="connsiteY5" fmla="*/ 0 h 4157608"/>
                <a:gd name="connsiteX6" fmla="*/ 935885 w 935885"/>
                <a:gd name="connsiteY6" fmla="*/ 155984 h 4157608"/>
                <a:gd name="connsiteX7" fmla="*/ 935885 w 935885"/>
                <a:gd name="connsiteY7" fmla="*/ 1927925 h 4157608"/>
                <a:gd name="connsiteX8" fmla="*/ 935885 w 935885"/>
                <a:gd name="connsiteY8" fmla="*/ 1927925 h 4157608"/>
                <a:gd name="connsiteX9" fmla="*/ 935885 w 935885"/>
                <a:gd name="connsiteY9" fmla="*/ 2754178 h 4157608"/>
                <a:gd name="connsiteX10" fmla="*/ 935885 w 935885"/>
                <a:gd name="connsiteY10" fmla="*/ 3149030 h 4157608"/>
                <a:gd name="connsiteX11" fmla="*/ 779901 w 935885"/>
                <a:gd name="connsiteY11" fmla="*/ 3305014 h 4157608"/>
                <a:gd name="connsiteX12" fmla="*/ 389952 w 935885"/>
                <a:gd name="connsiteY12" fmla="*/ 3305014 h 4157608"/>
                <a:gd name="connsiteX13" fmla="*/ 352258 w 935885"/>
                <a:gd name="connsiteY13" fmla="*/ 4157608 h 4157608"/>
                <a:gd name="connsiteX14" fmla="*/ 155981 w 935885"/>
                <a:gd name="connsiteY14" fmla="*/ 3305014 h 4157608"/>
                <a:gd name="connsiteX15" fmla="*/ 155984 w 935885"/>
                <a:gd name="connsiteY15" fmla="*/ 3305014 h 4157608"/>
                <a:gd name="connsiteX16" fmla="*/ 0 w 935885"/>
                <a:gd name="connsiteY16" fmla="*/ 3149030 h 4157608"/>
                <a:gd name="connsiteX17" fmla="*/ 0 w 935885"/>
                <a:gd name="connsiteY17" fmla="*/ 2754178 h 4157608"/>
                <a:gd name="connsiteX18" fmla="*/ 0 w 935885"/>
                <a:gd name="connsiteY18" fmla="*/ 1927925 h 4157608"/>
                <a:gd name="connsiteX19" fmla="*/ 0 w 935885"/>
                <a:gd name="connsiteY19" fmla="*/ 1927925 h 4157608"/>
                <a:gd name="connsiteX0" fmla="*/ 0 w 935885"/>
                <a:gd name="connsiteY0" fmla="*/ 1927925 h 4157608"/>
                <a:gd name="connsiteX1" fmla="*/ 155984 w 935885"/>
                <a:gd name="connsiteY1" fmla="*/ 0 h 4157608"/>
                <a:gd name="connsiteX2" fmla="*/ 155981 w 935885"/>
                <a:gd name="connsiteY2" fmla="*/ 0 h 4157608"/>
                <a:gd name="connsiteX3" fmla="*/ 155981 w 935885"/>
                <a:gd name="connsiteY3" fmla="*/ 0 h 4157608"/>
                <a:gd name="connsiteX4" fmla="*/ 389952 w 935885"/>
                <a:gd name="connsiteY4" fmla="*/ 0 h 4157608"/>
                <a:gd name="connsiteX5" fmla="*/ 779901 w 935885"/>
                <a:gd name="connsiteY5" fmla="*/ 0 h 4157608"/>
                <a:gd name="connsiteX6" fmla="*/ 935885 w 935885"/>
                <a:gd name="connsiteY6" fmla="*/ 1927925 h 4157608"/>
                <a:gd name="connsiteX7" fmla="*/ 935885 w 935885"/>
                <a:gd name="connsiteY7" fmla="*/ 1927925 h 4157608"/>
                <a:gd name="connsiteX8" fmla="*/ 935885 w 935885"/>
                <a:gd name="connsiteY8" fmla="*/ 2754178 h 4157608"/>
                <a:gd name="connsiteX9" fmla="*/ 935885 w 935885"/>
                <a:gd name="connsiteY9" fmla="*/ 3149030 h 4157608"/>
                <a:gd name="connsiteX10" fmla="*/ 779901 w 935885"/>
                <a:gd name="connsiteY10" fmla="*/ 3305014 h 4157608"/>
                <a:gd name="connsiteX11" fmla="*/ 389952 w 935885"/>
                <a:gd name="connsiteY11" fmla="*/ 3305014 h 4157608"/>
                <a:gd name="connsiteX12" fmla="*/ 352258 w 935885"/>
                <a:gd name="connsiteY12" fmla="*/ 4157608 h 4157608"/>
                <a:gd name="connsiteX13" fmla="*/ 155981 w 935885"/>
                <a:gd name="connsiteY13" fmla="*/ 3305014 h 4157608"/>
                <a:gd name="connsiteX14" fmla="*/ 155984 w 935885"/>
                <a:gd name="connsiteY14" fmla="*/ 3305014 h 4157608"/>
                <a:gd name="connsiteX15" fmla="*/ 0 w 935885"/>
                <a:gd name="connsiteY15" fmla="*/ 3149030 h 4157608"/>
                <a:gd name="connsiteX16" fmla="*/ 0 w 935885"/>
                <a:gd name="connsiteY16" fmla="*/ 2754178 h 4157608"/>
                <a:gd name="connsiteX17" fmla="*/ 0 w 935885"/>
                <a:gd name="connsiteY17" fmla="*/ 1927925 h 4157608"/>
                <a:gd name="connsiteX18" fmla="*/ 0 w 935885"/>
                <a:gd name="connsiteY18" fmla="*/ 1927925 h 4157608"/>
                <a:gd name="connsiteX0" fmla="*/ 0 w 935885"/>
                <a:gd name="connsiteY0" fmla="*/ 2070734 h 4300417"/>
                <a:gd name="connsiteX1" fmla="*/ 155984 w 935885"/>
                <a:gd name="connsiteY1" fmla="*/ 142809 h 4300417"/>
                <a:gd name="connsiteX2" fmla="*/ 155981 w 935885"/>
                <a:gd name="connsiteY2" fmla="*/ 142809 h 4300417"/>
                <a:gd name="connsiteX3" fmla="*/ 155981 w 935885"/>
                <a:gd name="connsiteY3" fmla="*/ 142809 h 4300417"/>
                <a:gd name="connsiteX4" fmla="*/ 389952 w 935885"/>
                <a:gd name="connsiteY4" fmla="*/ 142809 h 4300417"/>
                <a:gd name="connsiteX5" fmla="*/ 779901 w 935885"/>
                <a:gd name="connsiteY5" fmla="*/ 142809 h 4300417"/>
                <a:gd name="connsiteX6" fmla="*/ 935885 w 935885"/>
                <a:gd name="connsiteY6" fmla="*/ 2070734 h 4300417"/>
                <a:gd name="connsiteX7" fmla="*/ 935885 w 935885"/>
                <a:gd name="connsiteY7" fmla="*/ 2070734 h 4300417"/>
                <a:gd name="connsiteX8" fmla="*/ 935885 w 935885"/>
                <a:gd name="connsiteY8" fmla="*/ 2896987 h 4300417"/>
                <a:gd name="connsiteX9" fmla="*/ 935885 w 935885"/>
                <a:gd name="connsiteY9" fmla="*/ 3291839 h 4300417"/>
                <a:gd name="connsiteX10" fmla="*/ 779901 w 935885"/>
                <a:gd name="connsiteY10" fmla="*/ 3447823 h 4300417"/>
                <a:gd name="connsiteX11" fmla="*/ 389952 w 935885"/>
                <a:gd name="connsiteY11" fmla="*/ 3447823 h 4300417"/>
                <a:gd name="connsiteX12" fmla="*/ 352258 w 935885"/>
                <a:gd name="connsiteY12" fmla="*/ 4300417 h 4300417"/>
                <a:gd name="connsiteX13" fmla="*/ 155981 w 935885"/>
                <a:gd name="connsiteY13" fmla="*/ 3447823 h 4300417"/>
                <a:gd name="connsiteX14" fmla="*/ 155984 w 935885"/>
                <a:gd name="connsiteY14" fmla="*/ 3447823 h 4300417"/>
                <a:gd name="connsiteX15" fmla="*/ 0 w 935885"/>
                <a:gd name="connsiteY15" fmla="*/ 3291839 h 4300417"/>
                <a:gd name="connsiteX16" fmla="*/ 0 w 935885"/>
                <a:gd name="connsiteY16" fmla="*/ 2896987 h 4300417"/>
                <a:gd name="connsiteX17" fmla="*/ 0 w 935885"/>
                <a:gd name="connsiteY17" fmla="*/ 2070734 h 4300417"/>
                <a:gd name="connsiteX18" fmla="*/ 0 w 935885"/>
                <a:gd name="connsiteY18" fmla="*/ 2070734 h 4300417"/>
                <a:gd name="connsiteX0" fmla="*/ 0 w 935885"/>
                <a:gd name="connsiteY0" fmla="*/ 2070734 h 4300417"/>
                <a:gd name="connsiteX1" fmla="*/ 155984 w 935885"/>
                <a:gd name="connsiteY1" fmla="*/ 142809 h 4300417"/>
                <a:gd name="connsiteX2" fmla="*/ 155981 w 935885"/>
                <a:gd name="connsiteY2" fmla="*/ 142809 h 4300417"/>
                <a:gd name="connsiteX3" fmla="*/ 155981 w 935885"/>
                <a:gd name="connsiteY3" fmla="*/ 142809 h 4300417"/>
                <a:gd name="connsiteX4" fmla="*/ 389952 w 935885"/>
                <a:gd name="connsiteY4" fmla="*/ 142809 h 4300417"/>
                <a:gd name="connsiteX5" fmla="*/ 779901 w 935885"/>
                <a:gd name="connsiteY5" fmla="*/ 142809 h 4300417"/>
                <a:gd name="connsiteX6" fmla="*/ 935885 w 935885"/>
                <a:gd name="connsiteY6" fmla="*/ 2070734 h 4300417"/>
                <a:gd name="connsiteX7" fmla="*/ 935885 w 935885"/>
                <a:gd name="connsiteY7" fmla="*/ 2070734 h 4300417"/>
                <a:gd name="connsiteX8" fmla="*/ 935885 w 935885"/>
                <a:gd name="connsiteY8" fmla="*/ 2896987 h 4300417"/>
                <a:gd name="connsiteX9" fmla="*/ 935885 w 935885"/>
                <a:gd name="connsiteY9" fmla="*/ 3291839 h 4300417"/>
                <a:gd name="connsiteX10" fmla="*/ 779901 w 935885"/>
                <a:gd name="connsiteY10" fmla="*/ 3447823 h 4300417"/>
                <a:gd name="connsiteX11" fmla="*/ 389952 w 935885"/>
                <a:gd name="connsiteY11" fmla="*/ 3447823 h 4300417"/>
                <a:gd name="connsiteX12" fmla="*/ 352258 w 935885"/>
                <a:gd name="connsiteY12" fmla="*/ 4300417 h 4300417"/>
                <a:gd name="connsiteX13" fmla="*/ 155981 w 935885"/>
                <a:gd name="connsiteY13" fmla="*/ 3447823 h 4300417"/>
                <a:gd name="connsiteX14" fmla="*/ 155984 w 935885"/>
                <a:gd name="connsiteY14" fmla="*/ 3447823 h 4300417"/>
                <a:gd name="connsiteX15" fmla="*/ 0 w 935885"/>
                <a:gd name="connsiteY15" fmla="*/ 3291839 h 4300417"/>
                <a:gd name="connsiteX16" fmla="*/ 0 w 935885"/>
                <a:gd name="connsiteY16" fmla="*/ 2896987 h 4300417"/>
                <a:gd name="connsiteX17" fmla="*/ 0 w 935885"/>
                <a:gd name="connsiteY17" fmla="*/ 2070734 h 4300417"/>
                <a:gd name="connsiteX18" fmla="*/ 0 w 935885"/>
                <a:gd name="connsiteY18" fmla="*/ 2070734 h 4300417"/>
                <a:gd name="connsiteX0" fmla="*/ 0 w 935885"/>
                <a:gd name="connsiteY0" fmla="*/ 2070734 h 4300417"/>
                <a:gd name="connsiteX1" fmla="*/ 155984 w 935885"/>
                <a:gd name="connsiteY1" fmla="*/ 142809 h 4300417"/>
                <a:gd name="connsiteX2" fmla="*/ 155981 w 935885"/>
                <a:gd name="connsiteY2" fmla="*/ 142809 h 4300417"/>
                <a:gd name="connsiteX3" fmla="*/ 155981 w 935885"/>
                <a:gd name="connsiteY3" fmla="*/ 142809 h 4300417"/>
                <a:gd name="connsiteX4" fmla="*/ 389952 w 935885"/>
                <a:gd name="connsiteY4" fmla="*/ 142809 h 4300417"/>
                <a:gd name="connsiteX5" fmla="*/ 779901 w 935885"/>
                <a:gd name="connsiteY5" fmla="*/ 142809 h 4300417"/>
                <a:gd name="connsiteX6" fmla="*/ 935885 w 935885"/>
                <a:gd name="connsiteY6" fmla="*/ 2070734 h 4300417"/>
                <a:gd name="connsiteX7" fmla="*/ 935885 w 935885"/>
                <a:gd name="connsiteY7" fmla="*/ 2070734 h 4300417"/>
                <a:gd name="connsiteX8" fmla="*/ 935885 w 935885"/>
                <a:gd name="connsiteY8" fmla="*/ 2896987 h 4300417"/>
                <a:gd name="connsiteX9" fmla="*/ 935885 w 935885"/>
                <a:gd name="connsiteY9" fmla="*/ 3291839 h 4300417"/>
                <a:gd name="connsiteX10" fmla="*/ 779901 w 935885"/>
                <a:gd name="connsiteY10" fmla="*/ 3447823 h 4300417"/>
                <a:gd name="connsiteX11" fmla="*/ 389952 w 935885"/>
                <a:gd name="connsiteY11" fmla="*/ 3447823 h 4300417"/>
                <a:gd name="connsiteX12" fmla="*/ 352258 w 935885"/>
                <a:gd name="connsiteY12" fmla="*/ 4300417 h 4300417"/>
                <a:gd name="connsiteX13" fmla="*/ 155981 w 935885"/>
                <a:gd name="connsiteY13" fmla="*/ 3447823 h 4300417"/>
                <a:gd name="connsiteX14" fmla="*/ 155984 w 935885"/>
                <a:gd name="connsiteY14" fmla="*/ 3447823 h 4300417"/>
                <a:gd name="connsiteX15" fmla="*/ 0 w 935885"/>
                <a:gd name="connsiteY15" fmla="*/ 3291839 h 4300417"/>
                <a:gd name="connsiteX16" fmla="*/ 0 w 935885"/>
                <a:gd name="connsiteY16" fmla="*/ 2896987 h 4300417"/>
                <a:gd name="connsiteX17" fmla="*/ 0 w 935885"/>
                <a:gd name="connsiteY17" fmla="*/ 2070734 h 4300417"/>
                <a:gd name="connsiteX18" fmla="*/ 0 w 935885"/>
                <a:gd name="connsiteY18" fmla="*/ 2070734 h 4300417"/>
                <a:gd name="connsiteX0" fmla="*/ 0 w 935885"/>
                <a:gd name="connsiteY0" fmla="*/ 1927925 h 4157608"/>
                <a:gd name="connsiteX1" fmla="*/ 155984 w 935885"/>
                <a:gd name="connsiteY1" fmla="*/ 0 h 4157608"/>
                <a:gd name="connsiteX2" fmla="*/ 155981 w 935885"/>
                <a:gd name="connsiteY2" fmla="*/ 0 h 4157608"/>
                <a:gd name="connsiteX3" fmla="*/ 155981 w 935885"/>
                <a:gd name="connsiteY3" fmla="*/ 0 h 4157608"/>
                <a:gd name="connsiteX4" fmla="*/ 779901 w 935885"/>
                <a:gd name="connsiteY4" fmla="*/ 0 h 4157608"/>
                <a:gd name="connsiteX5" fmla="*/ 935885 w 935885"/>
                <a:gd name="connsiteY5" fmla="*/ 1927925 h 4157608"/>
                <a:gd name="connsiteX6" fmla="*/ 935885 w 935885"/>
                <a:gd name="connsiteY6" fmla="*/ 1927925 h 4157608"/>
                <a:gd name="connsiteX7" fmla="*/ 935885 w 935885"/>
                <a:gd name="connsiteY7" fmla="*/ 2754178 h 4157608"/>
                <a:gd name="connsiteX8" fmla="*/ 935885 w 935885"/>
                <a:gd name="connsiteY8" fmla="*/ 3149030 h 4157608"/>
                <a:gd name="connsiteX9" fmla="*/ 779901 w 935885"/>
                <a:gd name="connsiteY9" fmla="*/ 3305014 h 4157608"/>
                <a:gd name="connsiteX10" fmla="*/ 389952 w 935885"/>
                <a:gd name="connsiteY10" fmla="*/ 3305014 h 4157608"/>
                <a:gd name="connsiteX11" fmla="*/ 352258 w 935885"/>
                <a:gd name="connsiteY11" fmla="*/ 4157608 h 4157608"/>
                <a:gd name="connsiteX12" fmla="*/ 155981 w 935885"/>
                <a:gd name="connsiteY12" fmla="*/ 3305014 h 4157608"/>
                <a:gd name="connsiteX13" fmla="*/ 155984 w 935885"/>
                <a:gd name="connsiteY13" fmla="*/ 3305014 h 4157608"/>
                <a:gd name="connsiteX14" fmla="*/ 0 w 935885"/>
                <a:gd name="connsiteY14" fmla="*/ 3149030 h 4157608"/>
                <a:gd name="connsiteX15" fmla="*/ 0 w 935885"/>
                <a:gd name="connsiteY15" fmla="*/ 2754178 h 4157608"/>
                <a:gd name="connsiteX16" fmla="*/ 0 w 935885"/>
                <a:gd name="connsiteY16" fmla="*/ 1927925 h 4157608"/>
                <a:gd name="connsiteX17" fmla="*/ 0 w 935885"/>
                <a:gd name="connsiteY17" fmla="*/ 1927925 h 4157608"/>
                <a:gd name="connsiteX0" fmla="*/ 0 w 935885"/>
                <a:gd name="connsiteY0" fmla="*/ 2128340 h 4358023"/>
                <a:gd name="connsiteX1" fmla="*/ 155984 w 935885"/>
                <a:gd name="connsiteY1" fmla="*/ 200415 h 4358023"/>
                <a:gd name="connsiteX2" fmla="*/ 155981 w 935885"/>
                <a:gd name="connsiteY2" fmla="*/ 200415 h 4358023"/>
                <a:gd name="connsiteX3" fmla="*/ 260759 w 935885"/>
                <a:gd name="connsiteY3" fmla="*/ 19437 h 4358023"/>
                <a:gd name="connsiteX4" fmla="*/ 779901 w 935885"/>
                <a:gd name="connsiteY4" fmla="*/ 200415 h 4358023"/>
                <a:gd name="connsiteX5" fmla="*/ 935885 w 935885"/>
                <a:gd name="connsiteY5" fmla="*/ 2128340 h 4358023"/>
                <a:gd name="connsiteX6" fmla="*/ 935885 w 935885"/>
                <a:gd name="connsiteY6" fmla="*/ 2128340 h 4358023"/>
                <a:gd name="connsiteX7" fmla="*/ 935885 w 935885"/>
                <a:gd name="connsiteY7" fmla="*/ 2954593 h 4358023"/>
                <a:gd name="connsiteX8" fmla="*/ 935885 w 935885"/>
                <a:gd name="connsiteY8" fmla="*/ 3349445 h 4358023"/>
                <a:gd name="connsiteX9" fmla="*/ 779901 w 935885"/>
                <a:gd name="connsiteY9" fmla="*/ 3505429 h 4358023"/>
                <a:gd name="connsiteX10" fmla="*/ 389952 w 935885"/>
                <a:gd name="connsiteY10" fmla="*/ 3505429 h 4358023"/>
                <a:gd name="connsiteX11" fmla="*/ 352258 w 935885"/>
                <a:gd name="connsiteY11" fmla="*/ 4358023 h 4358023"/>
                <a:gd name="connsiteX12" fmla="*/ 155981 w 935885"/>
                <a:gd name="connsiteY12" fmla="*/ 3505429 h 4358023"/>
                <a:gd name="connsiteX13" fmla="*/ 155984 w 935885"/>
                <a:gd name="connsiteY13" fmla="*/ 3505429 h 4358023"/>
                <a:gd name="connsiteX14" fmla="*/ 0 w 935885"/>
                <a:gd name="connsiteY14" fmla="*/ 3349445 h 4358023"/>
                <a:gd name="connsiteX15" fmla="*/ 0 w 935885"/>
                <a:gd name="connsiteY15" fmla="*/ 2954593 h 4358023"/>
                <a:gd name="connsiteX16" fmla="*/ 0 w 935885"/>
                <a:gd name="connsiteY16" fmla="*/ 2128340 h 4358023"/>
                <a:gd name="connsiteX17" fmla="*/ 0 w 935885"/>
                <a:gd name="connsiteY17" fmla="*/ 2128340 h 4358023"/>
                <a:gd name="connsiteX0" fmla="*/ 0 w 935885"/>
                <a:gd name="connsiteY0" fmla="*/ 2308928 h 4538611"/>
                <a:gd name="connsiteX1" fmla="*/ 155984 w 935885"/>
                <a:gd name="connsiteY1" fmla="*/ 381003 h 4538611"/>
                <a:gd name="connsiteX2" fmla="*/ 155981 w 935885"/>
                <a:gd name="connsiteY2" fmla="*/ 381003 h 4538611"/>
                <a:gd name="connsiteX3" fmla="*/ 165509 w 935885"/>
                <a:gd name="connsiteY3" fmla="*/ 0 h 4538611"/>
                <a:gd name="connsiteX4" fmla="*/ 779901 w 935885"/>
                <a:gd name="connsiteY4" fmla="*/ 381003 h 4538611"/>
                <a:gd name="connsiteX5" fmla="*/ 935885 w 935885"/>
                <a:gd name="connsiteY5" fmla="*/ 2308928 h 4538611"/>
                <a:gd name="connsiteX6" fmla="*/ 935885 w 935885"/>
                <a:gd name="connsiteY6" fmla="*/ 2308928 h 4538611"/>
                <a:gd name="connsiteX7" fmla="*/ 935885 w 935885"/>
                <a:gd name="connsiteY7" fmla="*/ 3135181 h 4538611"/>
                <a:gd name="connsiteX8" fmla="*/ 935885 w 935885"/>
                <a:gd name="connsiteY8" fmla="*/ 3530033 h 4538611"/>
                <a:gd name="connsiteX9" fmla="*/ 779901 w 935885"/>
                <a:gd name="connsiteY9" fmla="*/ 3686017 h 4538611"/>
                <a:gd name="connsiteX10" fmla="*/ 389952 w 935885"/>
                <a:gd name="connsiteY10" fmla="*/ 3686017 h 4538611"/>
                <a:gd name="connsiteX11" fmla="*/ 352258 w 935885"/>
                <a:gd name="connsiteY11" fmla="*/ 4538611 h 4538611"/>
                <a:gd name="connsiteX12" fmla="*/ 155981 w 935885"/>
                <a:gd name="connsiteY12" fmla="*/ 3686017 h 4538611"/>
                <a:gd name="connsiteX13" fmla="*/ 155984 w 935885"/>
                <a:gd name="connsiteY13" fmla="*/ 3686017 h 4538611"/>
                <a:gd name="connsiteX14" fmla="*/ 0 w 935885"/>
                <a:gd name="connsiteY14" fmla="*/ 3530033 h 4538611"/>
                <a:gd name="connsiteX15" fmla="*/ 0 w 935885"/>
                <a:gd name="connsiteY15" fmla="*/ 3135181 h 4538611"/>
                <a:gd name="connsiteX16" fmla="*/ 0 w 935885"/>
                <a:gd name="connsiteY16" fmla="*/ 2308928 h 4538611"/>
                <a:gd name="connsiteX17" fmla="*/ 0 w 935885"/>
                <a:gd name="connsiteY17" fmla="*/ 2308928 h 4538611"/>
                <a:gd name="connsiteX0" fmla="*/ 0 w 935885"/>
                <a:gd name="connsiteY0" fmla="*/ 2308928 h 4538611"/>
                <a:gd name="connsiteX1" fmla="*/ 155984 w 935885"/>
                <a:gd name="connsiteY1" fmla="*/ 381003 h 4538611"/>
                <a:gd name="connsiteX2" fmla="*/ 165509 w 935885"/>
                <a:gd name="connsiteY2" fmla="*/ 0 h 4538611"/>
                <a:gd name="connsiteX3" fmla="*/ 779901 w 935885"/>
                <a:gd name="connsiteY3" fmla="*/ 381003 h 4538611"/>
                <a:gd name="connsiteX4" fmla="*/ 935885 w 935885"/>
                <a:gd name="connsiteY4" fmla="*/ 2308928 h 4538611"/>
                <a:gd name="connsiteX5" fmla="*/ 935885 w 935885"/>
                <a:gd name="connsiteY5" fmla="*/ 2308928 h 4538611"/>
                <a:gd name="connsiteX6" fmla="*/ 935885 w 935885"/>
                <a:gd name="connsiteY6" fmla="*/ 3135181 h 4538611"/>
                <a:gd name="connsiteX7" fmla="*/ 935885 w 935885"/>
                <a:gd name="connsiteY7" fmla="*/ 3530033 h 4538611"/>
                <a:gd name="connsiteX8" fmla="*/ 779901 w 935885"/>
                <a:gd name="connsiteY8" fmla="*/ 3686017 h 4538611"/>
                <a:gd name="connsiteX9" fmla="*/ 389952 w 935885"/>
                <a:gd name="connsiteY9" fmla="*/ 3686017 h 4538611"/>
                <a:gd name="connsiteX10" fmla="*/ 352258 w 935885"/>
                <a:gd name="connsiteY10" fmla="*/ 4538611 h 4538611"/>
                <a:gd name="connsiteX11" fmla="*/ 155981 w 935885"/>
                <a:gd name="connsiteY11" fmla="*/ 3686017 h 4538611"/>
                <a:gd name="connsiteX12" fmla="*/ 155984 w 935885"/>
                <a:gd name="connsiteY12" fmla="*/ 3686017 h 4538611"/>
                <a:gd name="connsiteX13" fmla="*/ 0 w 935885"/>
                <a:gd name="connsiteY13" fmla="*/ 3530033 h 4538611"/>
                <a:gd name="connsiteX14" fmla="*/ 0 w 935885"/>
                <a:gd name="connsiteY14" fmla="*/ 3135181 h 4538611"/>
                <a:gd name="connsiteX15" fmla="*/ 0 w 935885"/>
                <a:gd name="connsiteY15" fmla="*/ 2308928 h 4538611"/>
                <a:gd name="connsiteX16" fmla="*/ 0 w 935885"/>
                <a:gd name="connsiteY16" fmla="*/ 2308928 h 4538611"/>
                <a:gd name="connsiteX0" fmla="*/ 15466 w 951351"/>
                <a:gd name="connsiteY0" fmla="*/ 2309139 h 4538822"/>
                <a:gd name="connsiteX1" fmla="*/ 0 w 951351"/>
                <a:gd name="connsiteY1" fmla="*/ 390739 h 4538822"/>
                <a:gd name="connsiteX2" fmla="*/ 180975 w 951351"/>
                <a:gd name="connsiteY2" fmla="*/ 211 h 4538822"/>
                <a:gd name="connsiteX3" fmla="*/ 795367 w 951351"/>
                <a:gd name="connsiteY3" fmla="*/ 381214 h 4538822"/>
                <a:gd name="connsiteX4" fmla="*/ 951351 w 951351"/>
                <a:gd name="connsiteY4" fmla="*/ 2309139 h 4538822"/>
                <a:gd name="connsiteX5" fmla="*/ 951351 w 951351"/>
                <a:gd name="connsiteY5" fmla="*/ 2309139 h 4538822"/>
                <a:gd name="connsiteX6" fmla="*/ 951351 w 951351"/>
                <a:gd name="connsiteY6" fmla="*/ 3135392 h 4538822"/>
                <a:gd name="connsiteX7" fmla="*/ 951351 w 951351"/>
                <a:gd name="connsiteY7" fmla="*/ 3530244 h 4538822"/>
                <a:gd name="connsiteX8" fmla="*/ 795367 w 951351"/>
                <a:gd name="connsiteY8" fmla="*/ 3686228 h 4538822"/>
                <a:gd name="connsiteX9" fmla="*/ 405418 w 951351"/>
                <a:gd name="connsiteY9" fmla="*/ 3686228 h 4538822"/>
                <a:gd name="connsiteX10" fmla="*/ 367724 w 951351"/>
                <a:gd name="connsiteY10" fmla="*/ 4538822 h 4538822"/>
                <a:gd name="connsiteX11" fmla="*/ 171447 w 951351"/>
                <a:gd name="connsiteY11" fmla="*/ 3686228 h 4538822"/>
                <a:gd name="connsiteX12" fmla="*/ 171450 w 951351"/>
                <a:gd name="connsiteY12" fmla="*/ 3686228 h 4538822"/>
                <a:gd name="connsiteX13" fmla="*/ 15466 w 951351"/>
                <a:gd name="connsiteY13" fmla="*/ 3530244 h 4538822"/>
                <a:gd name="connsiteX14" fmla="*/ 15466 w 951351"/>
                <a:gd name="connsiteY14" fmla="*/ 3135392 h 4538822"/>
                <a:gd name="connsiteX15" fmla="*/ 15466 w 951351"/>
                <a:gd name="connsiteY15" fmla="*/ 2309139 h 4538822"/>
                <a:gd name="connsiteX16" fmla="*/ 15466 w 951351"/>
                <a:gd name="connsiteY16" fmla="*/ 2309139 h 4538822"/>
                <a:gd name="connsiteX0" fmla="*/ 0 w 935885"/>
                <a:gd name="connsiteY0" fmla="*/ 2309139 h 4538822"/>
                <a:gd name="connsiteX1" fmla="*/ 165509 w 935885"/>
                <a:gd name="connsiteY1" fmla="*/ 211 h 4538822"/>
                <a:gd name="connsiteX2" fmla="*/ 779901 w 935885"/>
                <a:gd name="connsiteY2" fmla="*/ 381214 h 4538822"/>
                <a:gd name="connsiteX3" fmla="*/ 935885 w 935885"/>
                <a:gd name="connsiteY3" fmla="*/ 2309139 h 4538822"/>
                <a:gd name="connsiteX4" fmla="*/ 935885 w 935885"/>
                <a:gd name="connsiteY4" fmla="*/ 2309139 h 4538822"/>
                <a:gd name="connsiteX5" fmla="*/ 935885 w 935885"/>
                <a:gd name="connsiteY5" fmla="*/ 3135392 h 4538822"/>
                <a:gd name="connsiteX6" fmla="*/ 935885 w 935885"/>
                <a:gd name="connsiteY6" fmla="*/ 3530244 h 4538822"/>
                <a:gd name="connsiteX7" fmla="*/ 779901 w 935885"/>
                <a:gd name="connsiteY7" fmla="*/ 3686228 h 4538822"/>
                <a:gd name="connsiteX8" fmla="*/ 389952 w 935885"/>
                <a:gd name="connsiteY8" fmla="*/ 3686228 h 4538822"/>
                <a:gd name="connsiteX9" fmla="*/ 352258 w 935885"/>
                <a:gd name="connsiteY9" fmla="*/ 4538822 h 4538822"/>
                <a:gd name="connsiteX10" fmla="*/ 155981 w 935885"/>
                <a:gd name="connsiteY10" fmla="*/ 3686228 h 4538822"/>
                <a:gd name="connsiteX11" fmla="*/ 155984 w 935885"/>
                <a:gd name="connsiteY11" fmla="*/ 3686228 h 4538822"/>
                <a:gd name="connsiteX12" fmla="*/ 0 w 935885"/>
                <a:gd name="connsiteY12" fmla="*/ 3530244 h 4538822"/>
                <a:gd name="connsiteX13" fmla="*/ 0 w 935885"/>
                <a:gd name="connsiteY13" fmla="*/ 3135392 h 4538822"/>
                <a:gd name="connsiteX14" fmla="*/ 0 w 935885"/>
                <a:gd name="connsiteY14" fmla="*/ 2309139 h 4538822"/>
                <a:gd name="connsiteX15" fmla="*/ 0 w 935885"/>
                <a:gd name="connsiteY15" fmla="*/ 2309139 h 4538822"/>
                <a:gd name="connsiteX0" fmla="*/ 0 w 935885"/>
                <a:gd name="connsiteY0" fmla="*/ 2022971 h 4252654"/>
                <a:gd name="connsiteX1" fmla="*/ 194087 w 935885"/>
                <a:gd name="connsiteY1" fmla="*/ 276019 h 4252654"/>
                <a:gd name="connsiteX2" fmla="*/ 779901 w 935885"/>
                <a:gd name="connsiteY2" fmla="*/ 95046 h 4252654"/>
                <a:gd name="connsiteX3" fmla="*/ 935885 w 935885"/>
                <a:gd name="connsiteY3" fmla="*/ 2022971 h 4252654"/>
                <a:gd name="connsiteX4" fmla="*/ 935885 w 935885"/>
                <a:gd name="connsiteY4" fmla="*/ 2022971 h 4252654"/>
                <a:gd name="connsiteX5" fmla="*/ 935885 w 935885"/>
                <a:gd name="connsiteY5" fmla="*/ 2849224 h 4252654"/>
                <a:gd name="connsiteX6" fmla="*/ 935885 w 935885"/>
                <a:gd name="connsiteY6" fmla="*/ 3244076 h 4252654"/>
                <a:gd name="connsiteX7" fmla="*/ 779901 w 935885"/>
                <a:gd name="connsiteY7" fmla="*/ 3400060 h 4252654"/>
                <a:gd name="connsiteX8" fmla="*/ 389952 w 935885"/>
                <a:gd name="connsiteY8" fmla="*/ 3400060 h 4252654"/>
                <a:gd name="connsiteX9" fmla="*/ 352258 w 935885"/>
                <a:gd name="connsiteY9" fmla="*/ 4252654 h 4252654"/>
                <a:gd name="connsiteX10" fmla="*/ 155981 w 935885"/>
                <a:gd name="connsiteY10" fmla="*/ 3400060 h 4252654"/>
                <a:gd name="connsiteX11" fmla="*/ 155984 w 935885"/>
                <a:gd name="connsiteY11" fmla="*/ 3400060 h 4252654"/>
                <a:gd name="connsiteX12" fmla="*/ 0 w 935885"/>
                <a:gd name="connsiteY12" fmla="*/ 3244076 h 4252654"/>
                <a:gd name="connsiteX13" fmla="*/ 0 w 935885"/>
                <a:gd name="connsiteY13" fmla="*/ 2849224 h 4252654"/>
                <a:gd name="connsiteX14" fmla="*/ 0 w 935885"/>
                <a:gd name="connsiteY14" fmla="*/ 2022971 h 4252654"/>
                <a:gd name="connsiteX15" fmla="*/ 0 w 935885"/>
                <a:gd name="connsiteY15" fmla="*/ 2022971 h 4252654"/>
                <a:gd name="connsiteX0" fmla="*/ 0 w 935885"/>
                <a:gd name="connsiteY0" fmla="*/ 2083348 h 4313031"/>
                <a:gd name="connsiteX1" fmla="*/ 194087 w 935885"/>
                <a:gd name="connsiteY1" fmla="*/ 336396 h 4313031"/>
                <a:gd name="connsiteX2" fmla="*/ 779901 w 935885"/>
                <a:gd name="connsiteY2" fmla="*/ 155423 h 4313031"/>
                <a:gd name="connsiteX3" fmla="*/ 935885 w 935885"/>
                <a:gd name="connsiteY3" fmla="*/ 2083348 h 4313031"/>
                <a:gd name="connsiteX4" fmla="*/ 935885 w 935885"/>
                <a:gd name="connsiteY4" fmla="*/ 2083348 h 4313031"/>
                <a:gd name="connsiteX5" fmla="*/ 935885 w 935885"/>
                <a:gd name="connsiteY5" fmla="*/ 2909601 h 4313031"/>
                <a:gd name="connsiteX6" fmla="*/ 935885 w 935885"/>
                <a:gd name="connsiteY6" fmla="*/ 3304453 h 4313031"/>
                <a:gd name="connsiteX7" fmla="*/ 779901 w 935885"/>
                <a:gd name="connsiteY7" fmla="*/ 3460437 h 4313031"/>
                <a:gd name="connsiteX8" fmla="*/ 389952 w 935885"/>
                <a:gd name="connsiteY8" fmla="*/ 3460437 h 4313031"/>
                <a:gd name="connsiteX9" fmla="*/ 352258 w 935885"/>
                <a:gd name="connsiteY9" fmla="*/ 4313031 h 4313031"/>
                <a:gd name="connsiteX10" fmla="*/ 155981 w 935885"/>
                <a:gd name="connsiteY10" fmla="*/ 3460437 h 4313031"/>
                <a:gd name="connsiteX11" fmla="*/ 155984 w 935885"/>
                <a:gd name="connsiteY11" fmla="*/ 3460437 h 4313031"/>
                <a:gd name="connsiteX12" fmla="*/ 0 w 935885"/>
                <a:gd name="connsiteY12" fmla="*/ 3304453 h 4313031"/>
                <a:gd name="connsiteX13" fmla="*/ 0 w 935885"/>
                <a:gd name="connsiteY13" fmla="*/ 2909601 h 4313031"/>
                <a:gd name="connsiteX14" fmla="*/ 0 w 935885"/>
                <a:gd name="connsiteY14" fmla="*/ 2083348 h 4313031"/>
                <a:gd name="connsiteX15" fmla="*/ 0 w 935885"/>
                <a:gd name="connsiteY15" fmla="*/ 2083348 h 4313031"/>
                <a:gd name="connsiteX0" fmla="*/ 0 w 935885"/>
                <a:gd name="connsiteY0" fmla="*/ 2042265 h 4271948"/>
                <a:gd name="connsiteX1" fmla="*/ 194087 w 935885"/>
                <a:gd name="connsiteY1" fmla="*/ 295313 h 4271948"/>
                <a:gd name="connsiteX2" fmla="*/ 779901 w 935885"/>
                <a:gd name="connsiteY2" fmla="*/ 114340 h 4271948"/>
                <a:gd name="connsiteX3" fmla="*/ 935885 w 935885"/>
                <a:gd name="connsiteY3" fmla="*/ 2042265 h 4271948"/>
                <a:gd name="connsiteX4" fmla="*/ 935885 w 935885"/>
                <a:gd name="connsiteY4" fmla="*/ 2042265 h 4271948"/>
                <a:gd name="connsiteX5" fmla="*/ 935885 w 935885"/>
                <a:gd name="connsiteY5" fmla="*/ 2868518 h 4271948"/>
                <a:gd name="connsiteX6" fmla="*/ 935885 w 935885"/>
                <a:gd name="connsiteY6" fmla="*/ 3263370 h 4271948"/>
                <a:gd name="connsiteX7" fmla="*/ 779901 w 935885"/>
                <a:gd name="connsiteY7" fmla="*/ 3419354 h 4271948"/>
                <a:gd name="connsiteX8" fmla="*/ 389952 w 935885"/>
                <a:gd name="connsiteY8" fmla="*/ 3419354 h 4271948"/>
                <a:gd name="connsiteX9" fmla="*/ 352258 w 935885"/>
                <a:gd name="connsiteY9" fmla="*/ 4271948 h 4271948"/>
                <a:gd name="connsiteX10" fmla="*/ 155981 w 935885"/>
                <a:gd name="connsiteY10" fmla="*/ 3419354 h 4271948"/>
                <a:gd name="connsiteX11" fmla="*/ 155984 w 935885"/>
                <a:gd name="connsiteY11" fmla="*/ 3419354 h 4271948"/>
                <a:gd name="connsiteX12" fmla="*/ 0 w 935885"/>
                <a:gd name="connsiteY12" fmla="*/ 3263370 h 4271948"/>
                <a:gd name="connsiteX13" fmla="*/ 0 w 935885"/>
                <a:gd name="connsiteY13" fmla="*/ 2868518 h 4271948"/>
                <a:gd name="connsiteX14" fmla="*/ 0 w 935885"/>
                <a:gd name="connsiteY14" fmla="*/ 2042265 h 4271948"/>
                <a:gd name="connsiteX15" fmla="*/ 0 w 935885"/>
                <a:gd name="connsiteY15" fmla="*/ 2042265 h 4271948"/>
                <a:gd name="connsiteX0" fmla="*/ 0 w 935885"/>
                <a:gd name="connsiteY0" fmla="*/ 2029947 h 4259630"/>
                <a:gd name="connsiteX1" fmla="*/ 194087 w 935885"/>
                <a:gd name="connsiteY1" fmla="*/ 282995 h 4259630"/>
                <a:gd name="connsiteX2" fmla="*/ 827529 w 935885"/>
                <a:gd name="connsiteY2" fmla="*/ 178220 h 4259630"/>
                <a:gd name="connsiteX3" fmla="*/ 935885 w 935885"/>
                <a:gd name="connsiteY3" fmla="*/ 2029947 h 4259630"/>
                <a:gd name="connsiteX4" fmla="*/ 935885 w 935885"/>
                <a:gd name="connsiteY4" fmla="*/ 2029947 h 4259630"/>
                <a:gd name="connsiteX5" fmla="*/ 935885 w 935885"/>
                <a:gd name="connsiteY5" fmla="*/ 2856200 h 4259630"/>
                <a:gd name="connsiteX6" fmla="*/ 935885 w 935885"/>
                <a:gd name="connsiteY6" fmla="*/ 3251052 h 4259630"/>
                <a:gd name="connsiteX7" fmla="*/ 779901 w 935885"/>
                <a:gd name="connsiteY7" fmla="*/ 3407036 h 4259630"/>
                <a:gd name="connsiteX8" fmla="*/ 389952 w 935885"/>
                <a:gd name="connsiteY8" fmla="*/ 3407036 h 4259630"/>
                <a:gd name="connsiteX9" fmla="*/ 352258 w 935885"/>
                <a:gd name="connsiteY9" fmla="*/ 4259630 h 4259630"/>
                <a:gd name="connsiteX10" fmla="*/ 155981 w 935885"/>
                <a:gd name="connsiteY10" fmla="*/ 3407036 h 4259630"/>
                <a:gd name="connsiteX11" fmla="*/ 155984 w 935885"/>
                <a:gd name="connsiteY11" fmla="*/ 3407036 h 4259630"/>
                <a:gd name="connsiteX12" fmla="*/ 0 w 935885"/>
                <a:gd name="connsiteY12" fmla="*/ 3251052 h 4259630"/>
                <a:gd name="connsiteX13" fmla="*/ 0 w 935885"/>
                <a:gd name="connsiteY13" fmla="*/ 2856200 h 4259630"/>
                <a:gd name="connsiteX14" fmla="*/ 0 w 935885"/>
                <a:gd name="connsiteY14" fmla="*/ 2029947 h 4259630"/>
                <a:gd name="connsiteX15" fmla="*/ 0 w 935885"/>
                <a:gd name="connsiteY15" fmla="*/ 2029947 h 4259630"/>
                <a:gd name="connsiteX0" fmla="*/ 0 w 1002160"/>
                <a:gd name="connsiteY0" fmla="*/ 1913502 h 4143185"/>
                <a:gd name="connsiteX1" fmla="*/ 194087 w 1002160"/>
                <a:gd name="connsiteY1" fmla="*/ 166550 h 4143185"/>
                <a:gd name="connsiteX2" fmla="*/ 827529 w 1002160"/>
                <a:gd name="connsiteY2" fmla="*/ 61775 h 4143185"/>
                <a:gd name="connsiteX3" fmla="*/ 935885 w 1002160"/>
                <a:gd name="connsiteY3" fmla="*/ 1913502 h 4143185"/>
                <a:gd name="connsiteX4" fmla="*/ 935885 w 1002160"/>
                <a:gd name="connsiteY4" fmla="*/ 1913502 h 4143185"/>
                <a:gd name="connsiteX5" fmla="*/ 935885 w 1002160"/>
                <a:gd name="connsiteY5" fmla="*/ 2739755 h 4143185"/>
                <a:gd name="connsiteX6" fmla="*/ 935885 w 1002160"/>
                <a:gd name="connsiteY6" fmla="*/ 3134607 h 4143185"/>
                <a:gd name="connsiteX7" fmla="*/ 779901 w 1002160"/>
                <a:gd name="connsiteY7" fmla="*/ 3290591 h 4143185"/>
                <a:gd name="connsiteX8" fmla="*/ 389952 w 1002160"/>
                <a:gd name="connsiteY8" fmla="*/ 3290591 h 4143185"/>
                <a:gd name="connsiteX9" fmla="*/ 352258 w 1002160"/>
                <a:gd name="connsiteY9" fmla="*/ 4143185 h 4143185"/>
                <a:gd name="connsiteX10" fmla="*/ 155981 w 1002160"/>
                <a:gd name="connsiteY10" fmla="*/ 3290591 h 4143185"/>
                <a:gd name="connsiteX11" fmla="*/ 155984 w 1002160"/>
                <a:gd name="connsiteY11" fmla="*/ 3290591 h 4143185"/>
                <a:gd name="connsiteX12" fmla="*/ 0 w 1002160"/>
                <a:gd name="connsiteY12" fmla="*/ 3134607 h 4143185"/>
                <a:gd name="connsiteX13" fmla="*/ 0 w 1002160"/>
                <a:gd name="connsiteY13" fmla="*/ 2739755 h 4143185"/>
                <a:gd name="connsiteX14" fmla="*/ 0 w 1002160"/>
                <a:gd name="connsiteY14" fmla="*/ 1913502 h 4143185"/>
                <a:gd name="connsiteX15" fmla="*/ 0 w 1002160"/>
                <a:gd name="connsiteY15" fmla="*/ 1913502 h 4143185"/>
                <a:gd name="connsiteX0" fmla="*/ 0 w 1002160"/>
                <a:gd name="connsiteY0" fmla="*/ 1860213 h 4089896"/>
                <a:gd name="connsiteX1" fmla="*/ 194087 w 1002160"/>
                <a:gd name="connsiteY1" fmla="*/ 113261 h 4089896"/>
                <a:gd name="connsiteX2" fmla="*/ 827529 w 1002160"/>
                <a:gd name="connsiteY2" fmla="*/ 8486 h 4089896"/>
                <a:gd name="connsiteX3" fmla="*/ 935885 w 1002160"/>
                <a:gd name="connsiteY3" fmla="*/ 1860213 h 4089896"/>
                <a:gd name="connsiteX4" fmla="*/ 935885 w 1002160"/>
                <a:gd name="connsiteY4" fmla="*/ 1860213 h 4089896"/>
                <a:gd name="connsiteX5" fmla="*/ 935885 w 1002160"/>
                <a:gd name="connsiteY5" fmla="*/ 2686466 h 4089896"/>
                <a:gd name="connsiteX6" fmla="*/ 935885 w 1002160"/>
                <a:gd name="connsiteY6" fmla="*/ 3081318 h 4089896"/>
                <a:gd name="connsiteX7" fmla="*/ 779901 w 1002160"/>
                <a:gd name="connsiteY7" fmla="*/ 3237302 h 4089896"/>
                <a:gd name="connsiteX8" fmla="*/ 389952 w 1002160"/>
                <a:gd name="connsiteY8" fmla="*/ 3237302 h 4089896"/>
                <a:gd name="connsiteX9" fmla="*/ 352258 w 1002160"/>
                <a:gd name="connsiteY9" fmla="*/ 4089896 h 4089896"/>
                <a:gd name="connsiteX10" fmla="*/ 155981 w 1002160"/>
                <a:gd name="connsiteY10" fmla="*/ 3237302 h 4089896"/>
                <a:gd name="connsiteX11" fmla="*/ 155984 w 1002160"/>
                <a:gd name="connsiteY11" fmla="*/ 3237302 h 4089896"/>
                <a:gd name="connsiteX12" fmla="*/ 0 w 1002160"/>
                <a:gd name="connsiteY12" fmla="*/ 3081318 h 4089896"/>
                <a:gd name="connsiteX13" fmla="*/ 0 w 1002160"/>
                <a:gd name="connsiteY13" fmla="*/ 2686466 h 4089896"/>
                <a:gd name="connsiteX14" fmla="*/ 0 w 1002160"/>
                <a:gd name="connsiteY14" fmla="*/ 1860213 h 4089896"/>
                <a:gd name="connsiteX15" fmla="*/ 0 w 1002160"/>
                <a:gd name="connsiteY15" fmla="*/ 1860213 h 4089896"/>
                <a:gd name="connsiteX0" fmla="*/ 0 w 935885"/>
                <a:gd name="connsiteY0" fmla="*/ 1993243 h 4222926"/>
                <a:gd name="connsiteX1" fmla="*/ 155987 w 935885"/>
                <a:gd name="connsiteY1" fmla="*/ 246291 h 4222926"/>
                <a:gd name="connsiteX2" fmla="*/ 827529 w 935885"/>
                <a:gd name="connsiteY2" fmla="*/ 141516 h 4222926"/>
                <a:gd name="connsiteX3" fmla="*/ 935885 w 935885"/>
                <a:gd name="connsiteY3" fmla="*/ 1993243 h 4222926"/>
                <a:gd name="connsiteX4" fmla="*/ 935885 w 935885"/>
                <a:gd name="connsiteY4" fmla="*/ 1993243 h 4222926"/>
                <a:gd name="connsiteX5" fmla="*/ 935885 w 935885"/>
                <a:gd name="connsiteY5" fmla="*/ 2819496 h 4222926"/>
                <a:gd name="connsiteX6" fmla="*/ 935885 w 935885"/>
                <a:gd name="connsiteY6" fmla="*/ 3214348 h 4222926"/>
                <a:gd name="connsiteX7" fmla="*/ 779901 w 935885"/>
                <a:gd name="connsiteY7" fmla="*/ 3370332 h 4222926"/>
                <a:gd name="connsiteX8" fmla="*/ 389952 w 935885"/>
                <a:gd name="connsiteY8" fmla="*/ 3370332 h 4222926"/>
                <a:gd name="connsiteX9" fmla="*/ 352258 w 935885"/>
                <a:gd name="connsiteY9" fmla="*/ 4222926 h 4222926"/>
                <a:gd name="connsiteX10" fmla="*/ 155981 w 935885"/>
                <a:gd name="connsiteY10" fmla="*/ 3370332 h 4222926"/>
                <a:gd name="connsiteX11" fmla="*/ 155984 w 935885"/>
                <a:gd name="connsiteY11" fmla="*/ 3370332 h 4222926"/>
                <a:gd name="connsiteX12" fmla="*/ 0 w 935885"/>
                <a:gd name="connsiteY12" fmla="*/ 3214348 h 4222926"/>
                <a:gd name="connsiteX13" fmla="*/ 0 w 935885"/>
                <a:gd name="connsiteY13" fmla="*/ 2819496 h 4222926"/>
                <a:gd name="connsiteX14" fmla="*/ 0 w 935885"/>
                <a:gd name="connsiteY14" fmla="*/ 1993243 h 4222926"/>
                <a:gd name="connsiteX15" fmla="*/ 0 w 935885"/>
                <a:gd name="connsiteY15" fmla="*/ 1993243 h 4222926"/>
                <a:gd name="connsiteX0" fmla="*/ 0 w 935885"/>
                <a:gd name="connsiteY0" fmla="*/ 1987530 h 4217213"/>
                <a:gd name="connsiteX1" fmla="*/ 155987 w 935885"/>
                <a:gd name="connsiteY1" fmla="*/ 240578 h 4217213"/>
                <a:gd name="connsiteX2" fmla="*/ 827532 w 935885"/>
                <a:gd name="connsiteY2" fmla="*/ 202476 h 4217213"/>
                <a:gd name="connsiteX3" fmla="*/ 935885 w 935885"/>
                <a:gd name="connsiteY3" fmla="*/ 1987530 h 4217213"/>
                <a:gd name="connsiteX4" fmla="*/ 935885 w 935885"/>
                <a:gd name="connsiteY4" fmla="*/ 1987530 h 4217213"/>
                <a:gd name="connsiteX5" fmla="*/ 935885 w 935885"/>
                <a:gd name="connsiteY5" fmla="*/ 2813783 h 4217213"/>
                <a:gd name="connsiteX6" fmla="*/ 935885 w 935885"/>
                <a:gd name="connsiteY6" fmla="*/ 3208635 h 4217213"/>
                <a:gd name="connsiteX7" fmla="*/ 779901 w 935885"/>
                <a:gd name="connsiteY7" fmla="*/ 3364619 h 4217213"/>
                <a:gd name="connsiteX8" fmla="*/ 389952 w 935885"/>
                <a:gd name="connsiteY8" fmla="*/ 3364619 h 4217213"/>
                <a:gd name="connsiteX9" fmla="*/ 352258 w 935885"/>
                <a:gd name="connsiteY9" fmla="*/ 4217213 h 4217213"/>
                <a:gd name="connsiteX10" fmla="*/ 155981 w 935885"/>
                <a:gd name="connsiteY10" fmla="*/ 3364619 h 4217213"/>
                <a:gd name="connsiteX11" fmla="*/ 155984 w 935885"/>
                <a:gd name="connsiteY11" fmla="*/ 3364619 h 4217213"/>
                <a:gd name="connsiteX12" fmla="*/ 0 w 935885"/>
                <a:gd name="connsiteY12" fmla="*/ 3208635 h 4217213"/>
                <a:gd name="connsiteX13" fmla="*/ 0 w 935885"/>
                <a:gd name="connsiteY13" fmla="*/ 2813783 h 4217213"/>
                <a:gd name="connsiteX14" fmla="*/ 0 w 935885"/>
                <a:gd name="connsiteY14" fmla="*/ 1987530 h 4217213"/>
                <a:gd name="connsiteX15" fmla="*/ 0 w 935885"/>
                <a:gd name="connsiteY15" fmla="*/ 1987530 h 4217213"/>
                <a:gd name="connsiteX0" fmla="*/ 0 w 945725"/>
                <a:gd name="connsiteY0" fmla="*/ 1918548 h 4148231"/>
                <a:gd name="connsiteX1" fmla="*/ 155987 w 945725"/>
                <a:gd name="connsiteY1" fmla="*/ 171596 h 4148231"/>
                <a:gd name="connsiteX2" fmla="*/ 827532 w 945725"/>
                <a:gd name="connsiteY2" fmla="*/ 133494 h 4148231"/>
                <a:gd name="connsiteX3" fmla="*/ 935885 w 945725"/>
                <a:gd name="connsiteY3" fmla="*/ 1918548 h 4148231"/>
                <a:gd name="connsiteX4" fmla="*/ 935885 w 945725"/>
                <a:gd name="connsiteY4" fmla="*/ 1918548 h 4148231"/>
                <a:gd name="connsiteX5" fmla="*/ 935885 w 945725"/>
                <a:gd name="connsiteY5" fmla="*/ 2744801 h 4148231"/>
                <a:gd name="connsiteX6" fmla="*/ 935885 w 945725"/>
                <a:gd name="connsiteY6" fmla="*/ 3139653 h 4148231"/>
                <a:gd name="connsiteX7" fmla="*/ 779901 w 945725"/>
                <a:gd name="connsiteY7" fmla="*/ 3295637 h 4148231"/>
                <a:gd name="connsiteX8" fmla="*/ 389952 w 945725"/>
                <a:gd name="connsiteY8" fmla="*/ 3295637 h 4148231"/>
                <a:gd name="connsiteX9" fmla="*/ 352258 w 945725"/>
                <a:gd name="connsiteY9" fmla="*/ 4148231 h 4148231"/>
                <a:gd name="connsiteX10" fmla="*/ 155981 w 945725"/>
                <a:gd name="connsiteY10" fmla="*/ 3295637 h 4148231"/>
                <a:gd name="connsiteX11" fmla="*/ 155984 w 945725"/>
                <a:gd name="connsiteY11" fmla="*/ 3295637 h 4148231"/>
                <a:gd name="connsiteX12" fmla="*/ 0 w 945725"/>
                <a:gd name="connsiteY12" fmla="*/ 3139653 h 4148231"/>
                <a:gd name="connsiteX13" fmla="*/ 0 w 945725"/>
                <a:gd name="connsiteY13" fmla="*/ 2744801 h 4148231"/>
                <a:gd name="connsiteX14" fmla="*/ 0 w 945725"/>
                <a:gd name="connsiteY14" fmla="*/ 1918548 h 4148231"/>
                <a:gd name="connsiteX15" fmla="*/ 0 w 945725"/>
                <a:gd name="connsiteY15" fmla="*/ 1918548 h 4148231"/>
                <a:gd name="connsiteX0" fmla="*/ 0 w 945725"/>
                <a:gd name="connsiteY0" fmla="*/ 1887305 h 4116988"/>
                <a:gd name="connsiteX1" fmla="*/ 155987 w 945725"/>
                <a:gd name="connsiteY1" fmla="*/ 140353 h 4116988"/>
                <a:gd name="connsiteX2" fmla="*/ 827532 w 945725"/>
                <a:gd name="connsiteY2" fmla="*/ 102251 h 4116988"/>
                <a:gd name="connsiteX3" fmla="*/ 935885 w 945725"/>
                <a:gd name="connsiteY3" fmla="*/ 1887305 h 4116988"/>
                <a:gd name="connsiteX4" fmla="*/ 935885 w 945725"/>
                <a:gd name="connsiteY4" fmla="*/ 1887305 h 4116988"/>
                <a:gd name="connsiteX5" fmla="*/ 935885 w 945725"/>
                <a:gd name="connsiteY5" fmla="*/ 2713558 h 4116988"/>
                <a:gd name="connsiteX6" fmla="*/ 935885 w 945725"/>
                <a:gd name="connsiteY6" fmla="*/ 3108410 h 4116988"/>
                <a:gd name="connsiteX7" fmla="*/ 779901 w 945725"/>
                <a:gd name="connsiteY7" fmla="*/ 3264394 h 4116988"/>
                <a:gd name="connsiteX8" fmla="*/ 389952 w 945725"/>
                <a:gd name="connsiteY8" fmla="*/ 3264394 h 4116988"/>
                <a:gd name="connsiteX9" fmla="*/ 352258 w 945725"/>
                <a:gd name="connsiteY9" fmla="*/ 4116988 h 4116988"/>
                <a:gd name="connsiteX10" fmla="*/ 155981 w 945725"/>
                <a:gd name="connsiteY10" fmla="*/ 3264394 h 4116988"/>
                <a:gd name="connsiteX11" fmla="*/ 155984 w 945725"/>
                <a:gd name="connsiteY11" fmla="*/ 3264394 h 4116988"/>
                <a:gd name="connsiteX12" fmla="*/ 0 w 945725"/>
                <a:gd name="connsiteY12" fmla="*/ 3108410 h 4116988"/>
                <a:gd name="connsiteX13" fmla="*/ 0 w 945725"/>
                <a:gd name="connsiteY13" fmla="*/ 2713558 h 4116988"/>
                <a:gd name="connsiteX14" fmla="*/ 0 w 945725"/>
                <a:gd name="connsiteY14" fmla="*/ 1887305 h 4116988"/>
                <a:gd name="connsiteX15" fmla="*/ 0 w 945725"/>
                <a:gd name="connsiteY15" fmla="*/ 1887305 h 4116988"/>
                <a:gd name="connsiteX0" fmla="*/ 0 w 945725"/>
                <a:gd name="connsiteY0" fmla="*/ 1887305 h 4116988"/>
                <a:gd name="connsiteX1" fmla="*/ 155987 w 945725"/>
                <a:gd name="connsiteY1" fmla="*/ 140353 h 4116988"/>
                <a:gd name="connsiteX2" fmla="*/ 827532 w 945725"/>
                <a:gd name="connsiteY2" fmla="*/ 102251 h 4116988"/>
                <a:gd name="connsiteX3" fmla="*/ 935885 w 945725"/>
                <a:gd name="connsiteY3" fmla="*/ 1887305 h 4116988"/>
                <a:gd name="connsiteX4" fmla="*/ 935885 w 945725"/>
                <a:gd name="connsiteY4" fmla="*/ 1887305 h 4116988"/>
                <a:gd name="connsiteX5" fmla="*/ 935885 w 945725"/>
                <a:gd name="connsiteY5" fmla="*/ 2713558 h 4116988"/>
                <a:gd name="connsiteX6" fmla="*/ 935885 w 945725"/>
                <a:gd name="connsiteY6" fmla="*/ 3108410 h 4116988"/>
                <a:gd name="connsiteX7" fmla="*/ 779901 w 945725"/>
                <a:gd name="connsiteY7" fmla="*/ 3264394 h 4116988"/>
                <a:gd name="connsiteX8" fmla="*/ 389952 w 945725"/>
                <a:gd name="connsiteY8" fmla="*/ 3264394 h 4116988"/>
                <a:gd name="connsiteX9" fmla="*/ 352258 w 945725"/>
                <a:gd name="connsiteY9" fmla="*/ 4116988 h 4116988"/>
                <a:gd name="connsiteX10" fmla="*/ 155981 w 945725"/>
                <a:gd name="connsiteY10" fmla="*/ 3264394 h 4116988"/>
                <a:gd name="connsiteX11" fmla="*/ 155984 w 945725"/>
                <a:gd name="connsiteY11" fmla="*/ 3264394 h 4116988"/>
                <a:gd name="connsiteX12" fmla="*/ 0 w 945725"/>
                <a:gd name="connsiteY12" fmla="*/ 3108410 h 4116988"/>
                <a:gd name="connsiteX13" fmla="*/ 0 w 945725"/>
                <a:gd name="connsiteY13" fmla="*/ 2713558 h 4116988"/>
                <a:gd name="connsiteX14" fmla="*/ 0 w 945725"/>
                <a:gd name="connsiteY14" fmla="*/ 1887305 h 4116988"/>
                <a:gd name="connsiteX15" fmla="*/ 0 w 945725"/>
                <a:gd name="connsiteY15" fmla="*/ 1887305 h 4116988"/>
                <a:gd name="connsiteX0" fmla="*/ 0 w 945725"/>
                <a:gd name="connsiteY0" fmla="*/ 1887305 h 4116988"/>
                <a:gd name="connsiteX1" fmla="*/ 155987 w 945725"/>
                <a:gd name="connsiteY1" fmla="*/ 140353 h 4116988"/>
                <a:gd name="connsiteX2" fmla="*/ 827532 w 945725"/>
                <a:gd name="connsiteY2" fmla="*/ 102251 h 4116988"/>
                <a:gd name="connsiteX3" fmla="*/ 935885 w 945725"/>
                <a:gd name="connsiteY3" fmla="*/ 1887305 h 4116988"/>
                <a:gd name="connsiteX4" fmla="*/ 935885 w 945725"/>
                <a:gd name="connsiteY4" fmla="*/ 1887305 h 4116988"/>
                <a:gd name="connsiteX5" fmla="*/ 935885 w 945725"/>
                <a:gd name="connsiteY5" fmla="*/ 2713558 h 4116988"/>
                <a:gd name="connsiteX6" fmla="*/ 935885 w 945725"/>
                <a:gd name="connsiteY6" fmla="*/ 3108410 h 4116988"/>
                <a:gd name="connsiteX7" fmla="*/ 779901 w 945725"/>
                <a:gd name="connsiteY7" fmla="*/ 3264394 h 4116988"/>
                <a:gd name="connsiteX8" fmla="*/ 389952 w 945725"/>
                <a:gd name="connsiteY8" fmla="*/ 3264394 h 4116988"/>
                <a:gd name="connsiteX9" fmla="*/ 352258 w 945725"/>
                <a:gd name="connsiteY9" fmla="*/ 4116988 h 4116988"/>
                <a:gd name="connsiteX10" fmla="*/ 155981 w 945725"/>
                <a:gd name="connsiteY10" fmla="*/ 3264394 h 4116988"/>
                <a:gd name="connsiteX11" fmla="*/ 155984 w 945725"/>
                <a:gd name="connsiteY11" fmla="*/ 3264394 h 4116988"/>
                <a:gd name="connsiteX12" fmla="*/ 0 w 945725"/>
                <a:gd name="connsiteY12" fmla="*/ 3108410 h 4116988"/>
                <a:gd name="connsiteX13" fmla="*/ 0 w 945725"/>
                <a:gd name="connsiteY13" fmla="*/ 2713558 h 4116988"/>
                <a:gd name="connsiteX14" fmla="*/ 0 w 945725"/>
                <a:gd name="connsiteY14" fmla="*/ 1887305 h 4116988"/>
                <a:gd name="connsiteX15" fmla="*/ 0 w 945725"/>
                <a:gd name="connsiteY15" fmla="*/ 1887305 h 4116988"/>
                <a:gd name="connsiteX0" fmla="*/ 0 w 945725"/>
                <a:gd name="connsiteY0" fmla="*/ 1887305 h 3593113"/>
                <a:gd name="connsiteX1" fmla="*/ 155987 w 945725"/>
                <a:gd name="connsiteY1" fmla="*/ 140353 h 3593113"/>
                <a:gd name="connsiteX2" fmla="*/ 827532 w 945725"/>
                <a:gd name="connsiteY2" fmla="*/ 102251 h 3593113"/>
                <a:gd name="connsiteX3" fmla="*/ 935885 w 945725"/>
                <a:gd name="connsiteY3" fmla="*/ 1887305 h 3593113"/>
                <a:gd name="connsiteX4" fmla="*/ 935885 w 945725"/>
                <a:gd name="connsiteY4" fmla="*/ 1887305 h 3593113"/>
                <a:gd name="connsiteX5" fmla="*/ 935885 w 945725"/>
                <a:gd name="connsiteY5" fmla="*/ 2713558 h 3593113"/>
                <a:gd name="connsiteX6" fmla="*/ 935885 w 945725"/>
                <a:gd name="connsiteY6" fmla="*/ 3108410 h 3593113"/>
                <a:gd name="connsiteX7" fmla="*/ 779901 w 945725"/>
                <a:gd name="connsiteY7" fmla="*/ 3264394 h 3593113"/>
                <a:gd name="connsiteX8" fmla="*/ 389952 w 945725"/>
                <a:gd name="connsiteY8" fmla="*/ 3264394 h 3593113"/>
                <a:gd name="connsiteX9" fmla="*/ 342735 w 945725"/>
                <a:gd name="connsiteY9" fmla="*/ 3593113 h 3593113"/>
                <a:gd name="connsiteX10" fmla="*/ 155981 w 945725"/>
                <a:gd name="connsiteY10" fmla="*/ 3264394 h 3593113"/>
                <a:gd name="connsiteX11" fmla="*/ 155984 w 945725"/>
                <a:gd name="connsiteY11" fmla="*/ 3264394 h 3593113"/>
                <a:gd name="connsiteX12" fmla="*/ 0 w 945725"/>
                <a:gd name="connsiteY12" fmla="*/ 3108410 h 3593113"/>
                <a:gd name="connsiteX13" fmla="*/ 0 w 945725"/>
                <a:gd name="connsiteY13" fmla="*/ 2713558 h 3593113"/>
                <a:gd name="connsiteX14" fmla="*/ 0 w 945725"/>
                <a:gd name="connsiteY14" fmla="*/ 1887305 h 3593113"/>
                <a:gd name="connsiteX15" fmla="*/ 0 w 945725"/>
                <a:gd name="connsiteY15" fmla="*/ 1887305 h 3593113"/>
                <a:gd name="connsiteX0" fmla="*/ 0 w 945725"/>
                <a:gd name="connsiteY0" fmla="*/ 1887305 h 3593113"/>
                <a:gd name="connsiteX1" fmla="*/ 155987 w 945725"/>
                <a:gd name="connsiteY1" fmla="*/ 140353 h 3593113"/>
                <a:gd name="connsiteX2" fmla="*/ 827532 w 945725"/>
                <a:gd name="connsiteY2" fmla="*/ 102251 h 3593113"/>
                <a:gd name="connsiteX3" fmla="*/ 935885 w 945725"/>
                <a:gd name="connsiteY3" fmla="*/ 1887305 h 3593113"/>
                <a:gd name="connsiteX4" fmla="*/ 935885 w 945725"/>
                <a:gd name="connsiteY4" fmla="*/ 1887305 h 3593113"/>
                <a:gd name="connsiteX5" fmla="*/ 935885 w 945725"/>
                <a:gd name="connsiteY5" fmla="*/ 2713558 h 3593113"/>
                <a:gd name="connsiteX6" fmla="*/ 935885 w 945725"/>
                <a:gd name="connsiteY6" fmla="*/ 3108410 h 3593113"/>
                <a:gd name="connsiteX7" fmla="*/ 779901 w 945725"/>
                <a:gd name="connsiteY7" fmla="*/ 3264394 h 3593113"/>
                <a:gd name="connsiteX8" fmla="*/ 389952 w 945725"/>
                <a:gd name="connsiteY8" fmla="*/ 3264394 h 3593113"/>
                <a:gd name="connsiteX9" fmla="*/ 342735 w 945725"/>
                <a:gd name="connsiteY9" fmla="*/ 3593113 h 3593113"/>
                <a:gd name="connsiteX10" fmla="*/ 155981 w 945725"/>
                <a:gd name="connsiteY10" fmla="*/ 3264394 h 3593113"/>
                <a:gd name="connsiteX11" fmla="*/ 155984 w 945725"/>
                <a:gd name="connsiteY11" fmla="*/ 3264394 h 3593113"/>
                <a:gd name="connsiteX12" fmla="*/ 0 w 945725"/>
                <a:gd name="connsiteY12" fmla="*/ 3108410 h 3593113"/>
                <a:gd name="connsiteX13" fmla="*/ 0 w 945725"/>
                <a:gd name="connsiteY13" fmla="*/ 2713558 h 3593113"/>
                <a:gd name="connsiteX14" fmla="*/ 0 w 945725"/>
                <a:gd name="connsiteY14" fmla="*/ 1887305 h 3593113"/>
                <a:gd name="connsiteX15" fmla="*/ 0 w 945725"/>
                <a:gd name="connsiteY15" fmla="*/ 1887305 h 3593113"/>
                <a:gd name="connsiteX0" fmla="*/ 0 w 945725"/>
                <a:gd name="connsiteY0" fmla="*/ 1887305 h 3593113"/>
                <a:gd name="connsiteX1" fmla="*/ 155987 w 945725"/>
                <a:gd name="connsiteY1" fmla="*/ 140353 h 3593113"/>
                <a:gd name="connsiteX2" fmla="*/ 827532 w 945725"/>
                <a:gd name="connsiteY2" fmla="*/ 102251 h 3593113"/>
                <a:gd name="connsiteX3" fmla="*/ 935885 w 945725"/>
                <a:gd name="connsiteY3" fmla="*/ 1887305 h 3593113"/>
                <a:gd name="connsiteX4" fmla="*/ 935885 w 945725"/>
                <a:gd name="connsiteY4" fmla="*/ 1887305 h 3593113"/>
                <a:gd name="connsiteX5" fmla="*/ 935885 w 945725"/>
                <a:gd name="connsiteY5" fmla="*/ 2713558 h 3593113"/>
                <a:gd name="connsiteX6" fmla="*/ 935885 w 945725"/>
                <a:gd name="connsiteY6" fmla="*/ 3108410 h 3593113"/>
                <a:gd name="connsiteX7" fmla="*/ 808476 w 945725"/>
                <a:gd name="connsiteY7" fmla="*/ 3312019 h 3593113"/>
                <a:gd name="connsiteX8" fmla="*/ 389952 w 945725"/>
                <a:gd name="connsiteY8" fmla="*/ 3264394 h 3593113"/>
                <a:gd name="connsiteX9" fmla="*/ 342735 w 945725"/>
                <a:gd name="connsiteY9" fmla="*/ 3593113 h 3593113"/>
                <a:gd name="connsiteX10" fmla="*/ 155981 w 945725"/>
                <a:gd name="connsiteY10" fmla="*/ 3264394 h 3593113"/>
                <a:gd name="connsiteX11" fmla="*/ 155984 w 945725"/>
                <a:gd name="connsiteY11" fmla="*/ 3264394 h 3593113"/>
                <a:gd name="connsiteX12" fmla="*/ 0 w 945725"/>
                <a:gd name="connsiteY12" fmla="*/ 3108410 h 3593113"/>
                <a:gd name="connsiteX13" fmla="*/ 0 w 945725"/>
                <a:gd name="connsiteY13" fmla="*/ 2713558 h 3593113"/>
                <a:gd name="connsiteX14" fmla="*/ 0 w 945725"/>
                <a:gd name="connsiteY14" fmla="*/ 1887305 h 3593113"/>
                <a:gd name="connsiteX15" fmla="*/ 0 w 945725"/>
                <a:gd name="connsiteY15" fmla="*/ 1887305 h 3593113"/>
                <a:gd name="connsiteX0" fmla="*/ 0 w 945725"/>
                <a:gd name="connsiteY0" fmla="*/ 1887305 h 3593113"/>
                <a:gd name="connsiteX1" fmla="*/ 155987 w 945725"/>
                <a:gd name="connsiteY1" fmla="*/ 140353 h 3593113"/>
                <a:gd name="connsiteX2" fmla="*/ 827532 w 945725"/>
                <a:gd name="connsiteY2" fmla="*/ 102251 h 3593113"/>
                <a:gd name="connsiteX3" fmla="*/ 935885 w 945725"/>
                <a:gd name="connsiteY3" fmla="*/ 1887305 h 3593113"/>
                <a:gd name="connsiteX4" fmla="*/ 935885 w 945725"/>
                <a:gd name="connsiteY4" fmla="*/ 1887305 h 3593113"/>
                <a:gd name="connsiteX5" fmla="*/ 935885 w 945725"/>
                <a:gd name="connsiteY5" fmla="*/ 2713558 h 3593113"/>
                <a:gd name="connsiteX6" fmla="*/ 935885 w 945725"/>
                <a:gd name="connsiteY6" fmla="*/ 3108410 h 3593113"/>
                <a:gd name="connsiteX7" fmla="*/ 760851 w 945725"/>
                <a:gd name="connsiteY7" fmla="*/ 3283444 h 3593113"/>
                <a:gd name="connsiteX8" fmla="*/ 389952 w 945725"/>
                <a:gd name="connsiteY8" fmla="*/ 3264394 h 3593113"/>
                <a:gd name="connsiteX9" fmla="*/ 342735 w 945725"/>
                <a:gd name="connsiteY9" fmla="*/ 3593113 h 3593113"/>
                <a:gd name="connsiteX10" fmla="*/ 155981 w 945725"/>
                <a:gd name="connsiteY10" fmla="*/ 3264394 h 3593113"/>
                <a:gd name="connsiteX11" fmla="*/ 155984 w 945725"/>
                <a:gd name="connsiteY11" fmla="*/ 3264394 h 3593113"/>
                <a:gd name="connsiteX12" fmla="*/ 0 w 945725"/>
                <a:gd name="connsiteY12" fmla="*/ 3108410 h 3593113"/>
                <a:gd name="connsiteX13" fmla="*/ 0 w 945725"/>
                <a:gd name="connsiteY13" fmla="*/ 2713558 h 3593113"/>
                <a:gd name="connsiteX14" fmla="*/ 0 w 945725"/>
                <a:gd name="connsiteY14" fmla="*/ 1887305 h 3593113"/>
                <a:gd name="connsiteX15" fmla="*/ 0 w 945725"/>
                <a:gd name="connsiteY15" fmla="*/ 1887305 h 3593113"/>
                <a:gd name="connsiteX0" fmla="*/ 0 w 945725"/>
                <a:gd name="connsiteY0" fmla="*/ 1887305 h 3593113"/>
                <a:gd name="connsiteX1" fmla="*/ 155987 w 945725"/>
                <a:gd name="connsiteY1" fmla="*/ 140353 h 3593113"/>
                <a:gd name="connsiteX2" fmla="*/ 827532 w 945725"/>
                <a:gd name="connsiteY2" fmla="*/ 102251 h 3593113"/>
                <a:gd name="connsiteX3" fmla="*/ 935885 w 945725"/>
                <a:gd name="connsiteY3" fmla="*/ 1887305 h 3593113"/>
                <a:gd name="connsiteX4" fmla="*/ 935885 w 945725"/>
                <a:gd name="connsiteY4" fmla="*/ 1887305 h 3593113"/>
                <a:gd name="connsiteX5" fmla="*/ 935885 w 945725"/>
                <a:gd name="connsiteY5" fmla="*/ 2713558 h 3593113"/>
                <a:gd name="connsiteX6" fmla="*/ 935885 w 945725"/>
                <a:gd name="connsiteY6" fmla="*/ 3108410 h 3593113"/>
                <a:gd name="connsiteX7" fmla="*/ 760851 w 945725"/>
                <a:gd name="connsiteY7" fmla="*/ 3283444 h 3593113"/>
                <a:gd name="connsiteX8" fmla="*/ 399477 w 945725"/>
                <a:gd name="connsiteY8" fmla="*/ 3235819 h 3593113"/>
                <a:gd name="connsiteX9" fmla="*/ 342735 w 945725"/>
                <a:gd name="connsiteY9" fmla="*/ 3593113 h 3593113"/>
                <a:gd name="connsiteX10" fmla="*/ 155981 w 945725"/>
                <a:gd name="connsiteY10" fmla="*/ 3264394 h 3593113"/>
                <a:gd name="connsiteX11" fmla="*/ 155984 w 945725"/>
                <a:gd name="connsiteY11" fmla="*/ 3264394 h 3593113"/>
                <a:gd name="connsiteX12" fmla="*/ 0 w 945725"/>
                <a:gd name="connsiteY12" fmla="*/ 3108410 h 3593113"/>
                <a:gd name="connsiteX13" fmla="*/ 0 w 945725"/>
                <a:gd name="connsiteY13" fmla="*/ 2713558 h 3593113"/>
                <a:gd name="connsiteX14" fmla="*/ 0 w 945725"/>
                <a:gd name="connsiteY14" fmla="*/ 1887305 h 3593113"/>
                <a:gd name="connsiteX15" fmla="*/ 0 w 945725"/>
                <a:gd name="connsiteY15" fmla="*/ 1887305 h 3593113"/>
                <a:gd name="connsiteX0" fmla="*/ 0 w 945725"/>
                <a:gd name="connsiteY0" fmla="*/ 1887305 h 3593113"/>
                <a:gd name="connsiteX1" fmla="*/ 155987 w 945725"/>
                <a:gd name="connsiteY1" fmla="*/ 140353 h 3593113"/>
                <a:gd name="connsiteX2" fmla="*/ 827532 w 945725"/>
                <a:gd name="connsiteY2" fmla="*/ 102251 h 3593113"/>
                <a:gd name="connsiteX3" fmla="*/ 935885 w 945725"/>
                <a:gd name="connsiteY3" fmla="*/ 1887305 h 3593113"/>
                <a:gd name="connsiteX4" fmla="*/ 935885 w 945725"/>
                <a:gd name="connsiteY4" fmla="*/ 1887305 h 3593113"/>
                <a:gd name="connsiteX5" fmla="*/ 935885 w 945725"/>
                <a:gd name="connsiteY5" fmla="*/ 2713558 h 3593113"/>
                <a:gd name="connsiteX6" fmla="*/ 935885 w 945725"/>
                <a:gd name="connsiteY6" fmla="*/ 3108410 h 3593113"/>
                <a:gd name="connsiteX7" fmla="*/ 760851 w 945725"/>
                <a:gd name="connsiteY7" fmla="*/ 3283444 h 3593113"/>
                <a:gd name="connsiteX8" fmla="*/ 399477 w 945725"/>
                <a:gd name="connsiteY8" fmla="*/ 3235819 h 3593113"/>
                <a:gd name="connsiteX9" fmla="*/ 342735 w 945725"/>
                <a:gd name="connsiteY9" fmla="*/ 3593113 h 3593113"/>
                <a:gd name="connsiteX10" fmla="*/ 155981 w 945725"/>
                <a:gd name="connsiteY10" fmla="*/ 3264394 h 3593113"/>
                <a:gd name="connsiteX11" fmla="*/ 184559 w 945725"/>
                <a:gd name="connsiteY11" fmla="*/ 3264394 h 3593113"/>
                <a:gd name="connsiteX12" fmla="*/ 0 w 945725"/>
                <a:gd name="connsiteY12" fmla="*/ 3108410 h 3593113"/>
                <a:gd name="connsiteX13" fmla="*/ 0 w 945725"/>
                <a:gd name="connsiteY13" fmla="*/ 2713558 h 3593113"/>
                <a:gd name="connsiteX14" fmla="*/ 0 w 945725"/>
                <a:gd name="connsiteY14" fmla="*/ 1887305 h 3593113"/>
                <a:gd name="connsiteX15" fmla="*/ 0 w 945725"/>
                <a:gd name="connsiteY15" fmla="*/ 1887305 h 3593113"/>
                <a:gd name="connsiteX0" fmla="*/ 0 w 945725"/>
                <a:gd name="connsiteY0" fmla="*/ 1887305 h 3593113"/>
                <a:gd name="connsiteX1" fmla="*/ 155987 w 945725"/>
                <a:gd name="connsiteY1" fmla="*/ 140353 h 3593113"/>
                <a:gd name="connsiteX2" fmla="*/ 827532 w 945725"/>
                <a:gd name="connsiteY2" fmla="*/ 102251 h 3593113"/>
                <a:gd name="connsiteX3" fmla="*/ 935885 w 945725"/>
                <a:gd name="connsiteY3" fmla="*/ 1887305 h 3593113"/>
                <a:gd name="connsiteX4" fmla="*/ 935885 w 945725"/>
                <a:gd name="connsiteY4" fmla="*/ 1887305 h 3593113"/>
                <a:gd name="connsiteX5" fmla="*/ 897785 w 945725"/>
                <a:gd name="connsiteY5" fmla="*/ 2704033 h 3593113"/>
                <a:gd name="connsiteX6" fmla="*/ 935885 w 945725"/>
                <a:gd name="connsiteY6" fmla="*/ 3108410 h 3593113"/>
                <a:gd name="connsiteX7" fmla="*/ 760851 w 945725"/>
                <a:gd name="connsiteY7" fmla="*/ 3283444 h 3593113"/>
                <a:gd name="connsiteX8" fmla="*/ 399477 w 945725"/>
                <a:gd name="connsiteY8" fmla="*/ 3235819 h 3593113"/>
                <a:gd name="connsiteX9" fmla="*/ 342735 w 945725"/>
                <a:gd name="connsiteY9" fmla="*/ 3593113 h 3593113"/>
                <a:gd name="connsiteX10" fmla="*/ 155981 w 945725"/>
                <a:gd name="connsiteY10" fmla="*/ 3264394 h 3593113"/>
                <a:gd name="connsiteX11" fmla="*/ 184559 w 945725"/>
                <a:gd name="connsiteY11" fmla="*/ 3264394 h 3593113"/>
                <a:gd name="connsiteX12" fmla="*/ 0 w 945725"/>
                <a:gd name="connsiteY12" fmla="*/ 3108410 h 3593113"/>
                <a:gd name="connsiteX13" fmla="*/ 0 w 945725"/>
                <a:gd name="connsiteY13" fmla="*/ 2713558 h 3593113"/>
                <a:gd name="connsiteX14" fmla="*/ 0 w 945725"/>
                <a:gd name="connsiteY14" fmla="*/ 1887305 h 3593113"/>
                <a:gd name="connsiteX15" fmla="*/ 0 w 945725"/>
                <a:gd name="connsiteY15" fmla="*/ 1887305 h 3593113"/>
                <a:gd name="connsiteX0" fmla="*/ 0 w 973985"/>
                <a:gd name="connsiteY0" fmla="*/ 1887305 h 3593113"/>
                <a:gd name="connsiteX1" fmla="*/ 155987 w 973985"/>
                <a:gd name="connsiteY1" fmla="*/ 140353 h 3593113"/>
                <a:gd name="connsiteX2" fmla="*/ 827532 w 973985"/>
                <a:gd name="connsiteY2" fmla="*/ 102251 h 3593113"/>
                <a:gd name="connsiteX3" fmla="*/ 935885 w 973985"/>
                <a:gd name="connsiteY3" fmla="*/ 1887305 h 3593113"/>
                <a:gd name="connsiteX4" fmla="*/ 935885 w 973985"/>
                <a:gd name="connsiteY4" fmla="*/ 1887305 h 3593113"/>
                <a:gd name="connsiteX5" fmla="*/ 973985 w 973985"/>
                <a:gd name="connsiteY5" fmla="*/ 2713558 h 3593113"/>
                <a:gd name="connsiteX6" fmla="*/ 935885 w 973985"/>
                <a:gd name="connsiteY6" fmla="*/ 3108410 h 3593113"/>
                <a:gd name="connsiteX7" fmla="*/ 760851 w 973985"/>
                <a:gd name="connsiteY7" fmla="*/ 3283444 h 3593113"/>
                <a:gd name="connsiteX8" fmla="*/ 399477 w 973985"/>
                <a:gd name="connsiteY8" fmla="*/ 3235819 h 3593113"/>
                <a:gd name="connsiteX9" fmla="*/ 342735 w 973985"/>
                <a:gd name="connsiteY9" fmla="*/ 3593113 h 3593113"/>
                <a:gd name="connsiteX10" fmla="*/ 155981 w 973985"/>
                <a:gd name="connsiteY10" fmla="*/ 3264394 h 3593113"/>
                <a:gd name="connsiteX11" fmla="*/ 184559 w 973985"/>
                <a:gd name="connsiteY11" fmla="*/ 3264394 h 3593113"/>
                <a:gd name="connsiteX12" fmla="*/ 0 w 973985"/>
                <a:gd name="connsiteY12" fmla="*/ 3108410 h 3593113"/>
                <a:gd name="connsiteX13" fmla="*/ 0 w 973985"/>
                <a:gd name="connsiteY13" fmla="*/ 2713558 h 3593113"/>
                <a:gd name="connsiteX14" fmla="*/ 0 w 973985"/>
                <a:gd name="connsiteY14" fmla="*/ 1887305 h 3593113"/>
                <a:gd name="connsiteX15" fmla="*/ 0 w 973985"/>
                <a:gd name="connsiteY15" fmla="*/ 1887305 h 3593113"/>
                <a:gd name="connsiteX0" fmla="*/ 0 w 1097810"/>
                <a:gd name="connsiteY0" fmla="*/ 1887305 h 3593113"/>
                <a:gd name="connsiteX1" fmla="*/ 155987 w 1097810"/>
                <a:gd name="connsiteY1" fmla="*/ 140353 h 3593113"/>
                <a:gd name="connsiteX2" fmla="*/ 827532 w 1097810"/>
                <a:gd name="connsiteY2" fmla="*/ 102251 h 3593113"/>
                <a:gd name="connsiteX3" fmla="*/ 935885 w 1097810"/>
                <a:gd name="connsiteY3" fmla="*/ 1887305 h 3593113"/>
                <a:gd name="connsiteX4" fmla="*/ 1097810 w 1097810"/>
                <a:gd name="connsiteY4" fmla="*/ 1925405 h 3593113"/>
                <a:gd name="connsiteX5" fmla="*/ 973985 w 1097810"/>
                <a:gd name="connsiteY5" fmla="*/ 2713558 h 3593113"/>
                <a:gd name="connsiteX6" fmla="*/ 935885 w 1097810"/>
                <a:gd name="connsiteY6" fmla="*/ 3108410 h 3593113"/>
                <a:gd name="connsiteX7" fmla="*/ 760851 w 1097810"/>
                <a:gd name="connsiteY7" fmla="*/ 3283444 h 3593113"/>
                <a:gd name="connsiteX8" fmla="*/ 399477 w 1097810"/>
                <a:gd name="connsiteY8" fmla="*/ 3235819 h 3593113"/>
                <a:gd name="connsiteX9" fmla="*/ 342735 w 1097810"/>
                <a:gd name="connsiteY9" fmla="*/ 3593113 h 3593113"/>
                <a:gd name="connsiteX10" fmla="*/ 155981 w 1097810"/>
                <a:gd name="connsiteY10" fmla="*/ 3264394 h 3593113"/>
                <a:gd name="connsiteX11" fmla="*/ 184559 w 1097810"/>
                <a:gd name="connsiteY11" fmla="*/ 3264394 h 3593113"/>
                <a:gd name="connsiteX12" fmla="*/ 0 w 1097810"/>
                <a:gd name="connsiteY12" fmla="*/ 3108410 h 3593113"/>
                <a:gd name="connsiteX13" fmla="*/ 0 w 1097810"/>
                <a:gd name="connsiteY13" fmla="*/ 2713558 h 3593113"/>
                <a:gd name="connsiteX14" fmla="*/ 0 w 1097810"/>
                <a:gd name="connsiteY14" fmla="*/ 1887305 h 3593113"/>
                <a:gd name="connsiteX15" fmla="*/ 0 w 1097810"/>
                <a:gd name="connsiteY15" fmla="*/ 1887305 h 3593113"/>
                <a:gd name="connsiteX0" fmla="*/ 0 w 973985"/>
                <a:gd name="connsiteY0" fmla="*/ 1887305 h 3593113"/>
                <a:gd name="connsiteX1" fmla="*/ 155987 w 973985"/>
                <a:gd name="connsiteY1" fmla="*/ 140353 h 3593113"/>
                <a:gd name="connsiteX2" fmla="*/ 827532 w 973985"/>
                <a:gd name="connsiteY2" fmla="*/ 102251 h 3593113"/>
                <a:gd name="connsiteX3" fmla="*/ 935885 w 973985"/>
                <a:gd name="connsiteY3" fmla="*/ 1887305 h 3593113"/>
                <a:gd name="connsiteX4" fmla="*/ 973985 w 973985"/>
                <a:gd name="connsiteY4" fmla="*/ 2713558 h 3593113"/>
                <a:gd name="connsiteX5" fmla="*/ 935885 w 973985"/>
                <a:gd name="connsiteY5" fmla="*/ 3108410 h 3593113"/>
                <a:gd name="connsiteX6" fmla="*/ 760851 w 973985"/>
                <a:gd name="connsiteY6" fmla="*/ 3283444 h 3593113"/>
                <a:gd name="connsiteX7" fmla="*/ 399477 w 973985"/>
                <a:gd name="connsiteY7" fmla="*/ 3235819 h 3593113"/>
                <a:gd name="connsiteX8" fmla="*/ 342735 w 973985"/>
                <a:gd name="connsiteY8" fmla="*/ 3593113 h 3593113"/>
                <a:gd name="connsiteX9" fmla="*/ 155981 w 973985"/>
                <a:gd name="connsiteY9" fmla="*/ 3264394 h 3593113"/>
                <a:gd name="connsiteX10" fmla="*/ 184559 w 973985"/>
                <a:gd name="connsiteY10" fmla="*/ 3264394 h 3593113"/>
                <a:gd name="connsiteX11" fmla="*/ 0 w 973985"/>
                <a:gd name="connsiteY11" fmla="*/ 3108410 h 3593113"/>
                <a:gd name="connsiteX12" fmla="*/ 0 w 973985"/>
                <a:gd name="connsiteY12" fmla="*/ 2713558 h 3593113"/>
                <a:gd name="connsiteX13" fmla="*/ 0 w 973985"/>
                <a:gd name="connsiteY13" fmla="*/ 1887305 h 3593113"/>
                <a:gd name="connsiteX14" fmla="*/ 0 w 973985"/>
                <a:gd name="connsiteY14" fmla="*/ 1887305 h 3593113"/>
                <a:gd name="connsiteX0" fmla="*/ 0 w 983510"/>
                <a:gd name="connsiteY0" fmla="*/ 1963977 h 3669785"/>
                <a:gd name="connsiteX1" fmla="*/ 155987 w 983510"/>
                <a:gd name="connsiteY1" fmla="*/ 217025 h 3669785"/>
                <a:gd name="connsiteX2" fmla="*/ 827532 w 983510"/>
                <a:gd name="connsiteY2" fmla="*/ 178923 h 3669785"/>
                <a:gd name="connsiteX3" fmla="*/ 983510 w 983510"/>
                <a:gd name="connsiteY3" fmla="*/ 1992552 h 3669785"/>
                <a:gd name="connsiteX4" fmla="*/ 973985 w 983510"/>
                <a:gd name="connsiteY4" fmla="*/ 2790230 h 3669785"/>
                <a:gd name="connsiteX5" fmla="*/ 935885 w 983510"/>
                <a:gd name="connsiteY5" fmla="*/ 3185082 h 3669785"/>
                <a:gd name="connsiteX6" fmla="*/ 760851 w 983510"/>
                <a:gd name="connsiteY6" fmla="*/ 3360116 h 3669785"/>
                <a:gd name="connsiteX7" fmla="*/ 399477 w 983510"/>
                <a:gd name="connsiteY7" fmla="*/ 3312491 h 3669785"/>
                <a:gd name="connsiteX8" fmla="*/ 342735 w 983510"/>
                <a:gd name="connsiteY8" fmla="*/ 3669785 h 3669785"/>
                <a:gd name="connsiteX9" fmla="*/ 155981 w 983510"/>
                <a:gd name="connsiteY9" fmla="*/ 3341066 h 3669785"/>
                <a:gd name="connsiteX10" fmla="*/ 184559 w 983510"/>
                <a:gd name="connsiteY10" fmla="*/ 3341066 h 3669785"/>
                <a:gd name="connsiteX11" fmla="*/ 0 w 983510"/>
                <a:gd name="connsiteY11" fmla="*/ 3185082 h 3669785"/>
                <a:gd name="connsiteX12" fmla="*/ 0 w 983510"/>
                <a:gd name="connsiteY12" fmla="*/ 2790230 h 3669785"/>
                <a:gd name="connsiteX13" fmla="*/ 0 w 983510"/>
                <a:gd name="connsiteY13" fmla="*/ 1963977 h 3669785"/>
                <a:gd name="connsiteX14" fmla="*/ 0 w 983510"/>
                <a:gd name="connsiteY14" fmla="*/ 1963977 h 3669785"/>
                <a:gd name="connsiteX0" fmla="*/ 0 w 983510"/>
                <a:gd name="connsiteY0" fmla="*/ 1876100 h 3581908"/>
                <a:gd name="connsiteX1" fmla="*/ 155987 w 983510"/>
                <a:gd name="connsiteY1" fmla="*/ 129148 h 3581908"/>
                <a:gd name="connsiteX2" fmla="*/ 827532 w 983510"/>
                <a:gd name="connsiteY2" fmla="*/ 91046 h 3581908"/>
                <a:gd name="connsiteX3" fmla="*/ 983510 w 983510"/>
                <a:gd name="connsiteY3" fmla="*/ 1904675 h 3581908"/>
                <a:gd name="connsiteX4" fmla="*/ 973985 w 983510"/>
                <a:gd name="connsiteY4" fmla="*/ 2702353 h 3581908"/>
                <a:gd name="connsiteX5" fmla="*/ 935885 w 983510"/>
                <a:gd name="connsiteY5" fmla="*/ 3097205 h 3581908"/>
                <a:gd name="connsiteX6" fmla="*/ 760851 w 983510"/>
                <a:gd name="connsiteY6" fmla="*/ 3272239 h 3581908"/>
                <a:gd name="connsiteX7" fmla="*/ 399477 w 983510"/>
                <a:gd name="connsiteY7" fmla="*/ 3224614 h 3581908"/>
                <a:gd name="connsiteX8" fmla="*/ 342735 w 983510"/>
                <a:gd name="connsiteY8" fmla="*/ 3581908 h 3581908"/>
                <a:gd name="connsiteX9" fmla="*/ 155981 w 983510"/>
                <a:gd name="connsiteY9" fmla="*/ 3253189 h 3581908"/>
                <a:gd name="connsiteX10" fmla="*/ 184559 w 983510"/>
                <a:gd name="connsiteY10" fmla="*/ 3253189 h 3581908"/>
                <a:gd name="connsiteX11" fmla="*/ 0 w 983510"/>
                <a:gd name="connsiteY11" fmla="*/ 3097205 h 3581908"/>
                <a:gd name="connsiteX12" fmla="*/ 0 w 983510"/>
                <a:gd name="connsiteY12" fmla="*/ 2702353 h 3581908"/>
                <a:gd name="connsiteX13" fmla="*/ 0 w 983510"/>
                <a:gd name="connsiteY13" fmla="*/ 1876100 h 3581908"/>
                <a:gd name="connsiteX14" fmla="*/ 0 w 983510"/>
                <a:gd name="connsiteY14" fmla="*/ 1876100 h 3581908"/>
                <a:gd name="connsiteX0" fmla="*/ 0 w 983510"/>
                <a:gd name="connsiteY0" fmla="*/ 1823329 h 3529137"/>
                <a:gd name="connsiteX1" fmla="*/ 155987 w 983510"/>
                <a:gd name="connsiteY1" fmla="*/ 76377 h 3529137"/>
                <a:gd name="connsiteX2" fmla="*/ 827532 w 983510"/>
                <a:gd name="connsiteY2" fmla="*/ 38275 h 3529137"/>
                <a:gd name="connsiteX3" fmla="*/ 983510 w 983510"/>
                <a:gd name="connsiteY3" fmla="*/ 1851904 h 3529137"/>
                <a:gd name="connsiteX4" fmla="*/ 973985 w 983510"/>
                <a:gd name="connsiteY4" fmla="*/ 2649582 h 3529137"/>
                <a:gd name="connsiteX5" fmla="*/ 935885 w 983510"/>
                <a:gd name="connsiteY5" fmla="*/ 3044434 h 3529137"/>
                <a:gd name="connsiteX6" fmla="*/ 760851 w 983510"/>
                <a:gd name="connsiteY6" fmla="*/ 3219468 h 3529137"/>
                <a:gd name="connsiteX7" fmla="*/ 399477 w 983510"/>
                <a:gd name="connsiteY7" fmla="*/ 3171843 h 3529137"/>
                <a:gd name="connsiteX8" fmla="*/ 342735 w 983510"/>
                <a:gd name="connsiteY8" fmla="*/ 3529137 h 3529137"/>
                <a:gd name="connsiteX9" fmla="*/ 155981 w 983510"/>
                <a:gd name="connsiteY9" fmla="*/ 3200418 h 3529137"/>
                <a:gd name="connsiteX10" fmla="*/ 184559 w 983510"/>
                <a:gd name="connsiteY10" fmla="*/ 3200418 h 3529137"/>
                <a:gd name="connsiteX11" fmla="*/ 0 w 983510"/>
                <a:gd name="connsiteY11" fmla="*/ 3044434 h 3529137"/>
                <a:gd name="connsiteX12" fmla="*/ 0 w 983510"/>
                <a:gd name="connsiteY12" fmla="*/ 2649582 h 3529137"/>
                <a:gd name="connsiteX13" fmla="*/ 0 w 983510"/>
                <a:gd name="connsiteY13" fmla="*/ 1823329 h 3529137"/>
                <a:gd name="connsiteX14" fmla="*/ 0 w 983510"/>
                <a:gd name="connsiteY14" fmla="*/ 1823329 h 3529137"/>
                <a:gd name="connsiteX0" fmla="*/ 0 w 983510"/>
                <a:gd name="connsiteY0" fmla="*/ 1823329 h 3529137"/>
                <a:gd name="connsiteX1" fmla="*/ 155987 w 983510"/>
                <a:gd name="connsiteY1" fmla="*/ 76377 h 3529137"/>
                <a:gd name="connsiteX2" fmla="*/ 827532 w 983510"/>
                <a:gd name="connsiteY2" fmla="*/ 38275 h 3529137"/>
                <a:gd name="connsiteX3" fmla="*/ 983510 w 983510"/>
                <a:gd name="connsiteY3" fmla="*/ 1851904 h 3529137"/>
                <a:gd name="connsiteX4" fmla="*/ 973985 w 983510"/>
                <a:gd name="connsiteY4" fmla="*/ 2649582 h 3529137"/>
                <a:gd name="connsiteX5" fmla="*/ 935885 w 983510"/>
                <a:gd name="connsiteY5" fmla="*/ 3044434 h 3529137"/>
                <a:gd name="connsiteX6" fmla="*/ 760851 w 983510"/>
                <a:gd name="connsiteY6" fmla="*/ 3219468 h 3529137"/>
                <a:gd name="connsiteX7" fmla="*/ 399477 w 983510"/>
                <a:gd name="connsiteY7" fmla="*/ 3171843 h 3529137"/>
                <a:gd name="connsiteX8" fmla="*/ 342735 w 983510"/>
                <a:gd name="connsiteY8" fmla="*/ 3529137 h 3529137"/>
                <a:gd name="connsiteX9" fmla="*/ 155981 w 983510"/>
                <a:gd name="connsiteY9" fmla="*/ 3200418 h 3529137"/>
                <a:gd name="connsiteX10" fmla="*/ 184559 w 983510"/>
                <a:gd name="connsiteY10" fmla="*/ 3200418 h 3529137"/>
                <a:gd name="connsiteX11" fmla="*/ 0 w 983510"/>
                <a:gd name="connsiteY11" fmla="*/ 3044434 h 3529137"/>
                <a:gd name="connsiteX12" fmla="*/ 0 w 983510"/>
                <a:gd name="connsiteY12" fmla="*/ 2649582 h 3529137"/>
                <a:gd name="connsiteX13" fmla="*/ 0 w 983510"/>
                <a:gd name="connsiteY13" fmla="*/ 1823329 h 3529137"/>
                <a:gd name="connsiteX14" fmla="*/ 0 w 983510"/>
                <a:gd name="connsiteY14" fmla="*/ 1823329 h 3529137"/>
                <a:gd name="connsiteX0" fmla="*/ 0 w 983510"/>
                <a:gd name="connsiteY0" fmla="*/ 1823329 h 3465501"/>
                <a:gd name="connsiteX1" fmla="*/ 155987 w 983510"/>
                <a:gd name="connsiteY1" fmla="*/ 76377 h 3465501"/>
                <a:gd name="connsiteX2" fmla="*/ 827532 w 983510"/>
                <a:gd name="connsiteY2" fmla="*/ 38275 h 3465501"/>
                <a:gd name="connsiteX3" fmla="*/ 983510 w 983510"/>
                <a:gd name="connsiteY3" fmla="*/ 1851904 h 3465501"/>
                <a:gd name="connsiteX4" fmla="*/ 973985 w 983510"/>
                <a:gd name="connsiteY4" fmla="*/ 2649582 h 3465501"/>
                <a:gd name="connsiteX5" fmla="*/ 935885 w 983510"/>
                <a:gd name="connsiteY5" fmla="*/ 3044434 h 3465501"/>
                <a:gd name="connsiteX6" fmla="*/ 760851 w 983510"/>
                <a:gd name="connsiteY6" fmla="*/ 3219468 h 3465501"/>
                <a:gd name="connsiteX7" fmla="*/ 399477 w 983510"/>
                <a:gd name="connsiteY7" fmla="*/ 3171843 h 3465501"/>
                <a:gd name="connsiteX8" fmla="*/ 342735 w 983510"/>
                <a:gd name="connsiteY8" fmla="*/ 3465501 h 3465501"/>
                <a:gd name="connsiteX9" fmla="*/ 155981 w 983510"/>
                <a:gd name="connsiteY9" fmla="*/ 3200418 h 3465501"/>
                <a:gd name="connsiteX10" fmla="*/ 184559 w 983510"/>
                <a:gd name="connsiteY10" fmla="*/ 3200418 h 3465501"/>
                <a:gd name="connsiteX11" fmla="*/ 0 w 983510"/>
                <a:gd name="connsiteY11" fmla="*/ 3044434 h 3465501"/>
                <a:gd name="connsiteX12" fmla="*/ 0 w 983510"/>
                <a:gd name="connsiteY12" fmla="*/ 2649582 h 3465501"/>
                <a:gd name="connsiteX13" fmla="*/ 0 w 983510"/>
                <a:gd name="connsiteY13" fmla="*/ 1823329 h 3465501"/>
                <a:gd name="connsiteX14" fmla="*/ 0 w 983510"/>
                <a:gd name="connsiteY14" fmla="*/ 1823329 h 34655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83510" h="3465501">
                  <a:moveTo>
                    <a:pt x="0" y="1823329"/>
                  </a:moveTo>
                  <a:cubicBezTo>
                    <a:pt x="25998" y="1532170"/>
                    <a:pt x="-985" y="154811"/>
                    <a:pt x="155987" y="76377"/>
                  </a:cubicBezTo>
                  <a:cubicBezTo>
                    <a:pt x="312959" y="-2057"/>
                    <a:pt x="632464" y="-29045"/>
                    <a:pt x="827532" y="38275"/>
                  </a:cubicBezTo>
                  <a:cubicBezTo>
                    <a:pt x="1022600" y="105595"/>
                    <a:pt x="957513" y="1530583"/>
                    <a:pt x="983510" y="1851904"/>
                  </a:cubicBezTo>
                  <a:lnTo>
                    <a:pt x="973985" y="2649582"/>
                  </a:lnTo>
                  <a:lnTo>
                    <a:pt x="935885" y="3044434"/>
                  </a:lnTo>
                  <a:cubicBezTo>
                    <a:pt x="935885" y="3130582"/>
                    <a:pt x="904149" y="3219468"/>
                    <a:pt x="760851" y="3219468"/>
                  </a:cubicBezTo>
                  <a:lnTo>
                    <a:pt x="399477" y="3171843"/>
                  </a:lnTo>
                  <a:lnTo>
                    <a:pt x="342735" y="3465501"/>
                  </a:lnTo>
                  <a:cubicBezTo>
                    <a:pt x="232861" y="3327353"/>
                    <a:pt x="218232" y="3309991"/>
                    <a:pt x="155981" y="3200418"/>
                  </a:cubicBezTo>
                  <a:lnTo>
                    <a:pt x="184559" y="3200418"/>
                  </a:lnTo>
                  <a:cubicBezTo>
                    <a:pt x="98411" y="3200418"/>
                    <a:pt x="0" y="3130582"/>
                    <a:pt x="0" y="3044434"/>
                  </a:cubicBezTo>
                  <a:lnTo>
                    <a:pt x="0" y="2649582"/>
                  </a:lnTo>
                  <a:lnTo>
                    <a:pt x="0" y="1823329"/>
                  </a:lnTo>
                  <a:lnTo>
                    <a:pt x="0" y="1823329"/>
                  </a:lnTo>
                  <a:close/>
                </a:path>
              </a:pathLst>
            </a:custGeom>
            <a:solidFill>
              <a:schemeClr val="bg1"/>
            </a:solidFill>
            <a:ln w="28575">
              <a:solidFill>
                <a:schemeClr val="bg1">
                  <a:lumMod val="75000"/>
                </a:schemeClr>
              </a:solidFill>
            </a:ln>
            <a:effectLst>
              <a:outerShdw blurRad="38100" dist="381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p>
          </p:txBody>
        </p:sp>
        <p:sp>
          <p:nvSpPr>
            <p:cNvPr id="41" name="矩形 40">
              <a:extLst>
                <a:ext uri="{FF2B5EF4-FFF2-40B4-BE49-F238E27FC236}">
                  <a16:creationId xmlns:a16="http://schemas.microsoft.com/office/drawing/2014/main" xmlns="" id="{4305E95A-0F17-441D-950A-B67505729A81}"/>
                </a:ext>
              </a:extLst>
            </p:cNvPr>
            <p:cNvSpPr/>
            <p:nvPr/>
          </p:nvSpPr>
          <p:spPr>
            <a:xfrm>
              <a:off x="6177644" y="2381561"/>
              <a:ext cx="3864429" cy="609398"/>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400" dirty="0">
                  <a:solidFill>
                    <a:schemeClr val="tx1">
                      <a:lumMod val="75000"/>
                      <a:lumOff val="25000"/>
                    </a:schemeClr>
                  </a:solidFill>
                  <a:latin typeface="方正卡通简体" panose="03000509000000000000" pitchFamily="65" charset="-122"/>
                  <a:ea typeface="方正卡通简体" panose="03000509000000000000" pitchFamily="65" charset="-122"/>
                </a:rPr>
                <a:t>用户可以在投影仪或者计算机上进行演示也可以将演示文稿打印出来制作成</a:t>
              </a:r>
              <a:r>
                <a:rPr lang="zh-CN" altLang="en-US" sz="1400" dirty="0" smtClean="0">
                  <a:solidFill>
                    <a:schemeClr val="tx1">
                      <a:lumMod val="75000"/>
                      <a:lumOff val="25000"/>
                    </a:schemeClr>
                  </a:solidFill>
                  <a:latin typeface="方正卡通简体" panose="03000509000000000000" pitchFamily="65" charset="-122"/>
                  <a:ea typeface="方正卡通简体" panose="03000509000000000000" pitchFamily="65" charset="-122"/>
                </a:rPr>
                <a:t>胶片</a:t>
              </a:r>
              <a:endParaRPr lang="zh-CN" altLang="en-US" sz="1400" dirty="0">
                <a:solidFill>
                  <a:schemeClr val="tx1">
                    <a:lumMod val="75000"/>
                    <a:lumOff val="25000"/>
                  </a:schemeClr>
                </a:solidFill>
                <a:latin typeface="方正卡通简体" panose="03000509000000000000" pitchFamily="65" charset="-122"/>
                <a:ea typeface="方正卡通简体" panose="03000509000000000000" pitchFamily="65" charset="-122"/>
              </a:endParaRPr>
            </a:p>
          </p:txBody>
        </p:sp>
      </p:grpSp>
      <p:pic>
        <p:nvPicPr>
          <p:cNvPr id="3" name="图片 2"/>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a:off x="1646687" y="3931055"/>
            <a:ext cx="3626815" cy="2913643"/>
          </a:xfrm>
          <a:prstGeom prst="rect">
            <a:avLst/>
          </a:prstGeom>
        </p:spPr>
      </p:pic>
      <p:sp>
        <p:nvSpPr>
          <p:cNvPr id="42" name="文本框 41"/>
          <p:cNvSpPr txBox="1"/>
          <p:nvPr>
            <p:custDataLst>
              <p:tags r:id="rId1"/>
            </p:custDataLst>
          </p:nvPr>
        </p:nvSpPr>
        <p:spPr>
          <a:xfrm>
            <a:off x="2398231" y="2445256"/>
            <a:ext cx="3024040" cy="1155236"/>
          </a:xfrm>
          <a:prstGeom prst="rect">
            <a:avLst/>
          </a:prstGeom>
          <a:noFill/>
        </p:spPr>
        <p:txBody>
          <a:bodyPr wrap="square" lIns="90000" tIns="46800" rIns="90000" bIns="46800" rtlCol="0" anchor="t" anchorCtr="0">
            <a:noAutofit/>
          </a:bodyPr>
          <a:lstStyle>
            <a:defPPr>
              <a:defRPr lang="zh-CN"/>
            </a:defPPr>
            <a:lvl1pPr>
              <a:defRPr>
                <a:solidFill>
                  <a:schemeClr val="tx1">
                    <a:lumMod val="75000"/>
                    <a:lumOff val="25000"/>
                  </a:schemeClr>
                </a:solidFill>
                <a:latin typeface="+mn-ea"/>
              </a:defRPr>
            </a:lvl1pPr>
          </a:lstStyle>
          <a:p>
            <a:pPr>
              <a:lnSpc>
                <a:spcPct val="150000"/>
              </a:lnSpc>
            </a:pPr>
            <a:r>
              <a:rPr lang="zh-CN" altLang="en-US" sz="1400" dirty="0">
                <a:solidFill>
                  <a:schemeClr val="tx1">
                    <a:lumMod val="95000"/>
                    <a:lumOff val="5000"/>
                  </a:schemeClr>
                </a:solidFill>
                <a:latin typeface="方正卡通简体" panose="03000509000000000000" pitchFamily="65" charset="-122"/>
                <a:ea typeface="方正卡通简体" panose="03000509000000000000" pitchFamily="65" charset="-122"/>
              </a:rPr>
              <a:t>请在此输入您的文本。请在此输入您的文本。请在此输入您的</a:t>
            </a:r>
            <a:r>
              <a:rPr lang="zh-CN" altLang="en-US" sz="1400" dirty="0" smtClean="0">
                <a:solidFill>
                  <a:schemeClr val="tx1">
                    <a:lumMod val="95000"/>
                    <a:lumOff val="5000"/>
                  </a:schemeClr>
                </a:solidFill>
                <a:latin typeface="方正卡通简体" panose="03000509000000000000" pitchFamily="65" charset="-122"/>
                <a:ea typeface="方正卡通简体" panose="03000509000000000000" pitchFamily="65" charset="-122"/>
              </a:rPr>
              <a:t>文本请</a:t>
            </a:r>
            <a:r>
              <a:rPr lang="zh-CN" altLang="en-US" sz="1400" dirty="0">
                <a:solidFill>
                  <a:schemeClr val="tx1">
                    <a:lumMod val="95000"/>
                    <a:lumOff val="5000"/>
                  </a:schemeClr>
                </a:solidFill>
                <a:latin typeface="方正卡通简体" panose="03000509000000000000" pitchFamily="65" charset="-122"/>
                <a:ea typeface="方正卡通简体" panose="03000509000000000000" pitchFamily="65" charset="-122"/>
              </a:rPr>
              <a:t>在此输入您的文请在此输入您的文本。请本</a:t>
            </a:r>
            <a:r>
              <a:rPr lang="zh-CN" altLang="en-US" sz="1400" dirty="0" smtClean="0">
                <a:solidFill>
                  <a:schemeClr val="tx1">
                    <a:lumMod val="95000"/>
                    <a:lumOff val="5000"/>
                  </a:schemeClr>
                </a:solidFill>
                <a:latin typeface="方正卡通简体" panose="03000509000000000000" pitchFamily="65" charset="-122"/>
                <a:ea typeface="方正卡通简体" panose="03000509000000000000" pitchFamily="65" charset="-122"/>
              </a:rPr>
              <a:t>请</a:t>
            </a:r>
            <a:r>
              <a:rPr lang="zh-CN" altLang="en-US" sz="1400" dirty="0">
                <a:solidFill>
                  <a:schemeClr val="tx1">
                    <a:lumMod val="95000"/>
                    <a:lumOff val="5000"/>
                  </a:schemeClr>
                </a:solidFill>
                <a:latin typeface="方正卡通简体" panose="03000509000000000000" pitchFamily="65" charset="-122"/>
                <a:ea typeface="方正卡通简体" panose="03000509000000000000" pitchFamily="65" charset="-122"/>
              </a:rPr>
              <a:t>在此输入您</a:t>
            </a:r>
            <a:r>
              <a:rPr lang="zh-CN" altLang="en-US" sz="1400" dirty="0" smtClean="0">
                <a:solidFill>
                  <a:schemeClr val="tx1">
                    <a:lumMod val="95000"/>
                    <a:lumOff val="5000"/>
                  </a:schemeClr>
                </a:solidFill>
                <a:latin typeface="方正卡通简体" panose="03000509000000000000" pitchFamily="65" charset="-122"/>
                <a:ea typeface="方正卡通简体" panose="03000509000000000000" pitchFamily="65" charset="-122"/>
              </a:rPr>
              <a:t>的。</a:t>
            </a:r>
            <a:endParaRPr lang="zh-CN" altLang="en-US" sz="1400" dirty="0">
              <a:solidFill>
                <a:schemeClr val="tx1">
                  <a:lumMod val="95000"/>
                  <a:lumOff val="5000"/>
                </a:schemeClr>
              </a:solidFill>
              <a:latin typeface="方正卡通简体" panose="03000509000000000000" pitchFamily="65" charset="-122"/>
              <a:ea typeface="方正卡通简体" panose="03000509000000000000" pitchFamily="65" charset="-122"/>
            </a:endParaRPr>
          </a:p>
        </p:txBody>
      </p:sp>
      <p:sp>
        <p:nvSpPr>
          <p:cNvPr id="43" name="TextBox 97"/>
          <p:cNvSpPr txBox="1"/>
          <p:nvPr/>
        </p:nvSpPr>
        <p:spPr>
          <a:xfrm>
            <a:off x="2398231" y="1865007"/>
            <a:ext cx="2489735" cy="486672"/>
          </a:xfrm>
          <a:prstGeom prst="rect">
            <a:avLst/>
          </a:prstGeom>
          <a:noFill/>
        </p:spPr>
        <p:txBody>
          <a:bodyPr wrap="square" lIns="102974" tIns="0" rIns="102974" bIns="0" rtlCol="0" anchor="t">
            <a:spAutoFit/>
          </a:bodyPr>
          <a:lstStyle/>
          <a:p>
            <a:pPr>
              <a:lnSpc>
                <a:spcPct val="150000"/>
              </a:lnSpc>
            </a:pPr>
            <a:r>
              <a:rPr lang="zh-CN" altLang="en-US" sz="2400" dirty="0">
                <a:solidFill>
                  <a:srgbClr val="BF7233"/>
                </a:solidFill>
                <a:latin typeface="方正卡通简体" panose="03000509000000000000" pitchFamily="65" charset="-122"/>
                <a:ea typeface="方正卡通简体" panose="03000509000000000000" pitchFamily="65" charset="-122"/>
                <a:cs typeface="华文黑体" pitchFamily="2" charset="-122"/>
              </a:rPr>
              <a:t>点击添加标题</a:t>
            </a:r>
          </a:p>
        </p:txBody>
      </p:sp>
      <p:pic>
        <p:nvPicPr>
          <p:cNvPr id="4" name="图片 3"/>
          <p:cNvPicPr>
            <a:picLocks noChangeAspect="1"/>
          </p:cNvPicPr>
          <p:nvPr/>
        </p:nvPicPr>
        <p:blipFill>
          <a:blip r:embed="rId5" cstate="print">
            <a:extLst>
              <a:ext uri="{28A0092B-C50C-407E-A947-70E740481C1C}">
                <a14:useLocalDpi xmlns:a14="http://schemas.microsoft.com/office/drawing/2010/main" xmlns="" val="0"/>
              </a:ext>
            </a:extLst>
          </a:blip>
          <a:stretch>
            <a:fillRect/>
          </a:stretch>
        </p:blipFill>
        <p:spPr>
          <a:xfrm>
            <a:off x="7261349" y="1865007"/>
            <a:ext cx="1679451" cy="2748193"/>
          </a:xfrm>
          <a:prstGeom prst="rect">
            <a:avLst/>
          </a:prstGeom>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xmlns="" val="3310788306"/>
      </p:ext>
    </p:extLst>
  </p:cSld>
  <p:clrMapOvr>
    <a:masterClrMapping/>
  </p:clrMapOvr>
  <mc:AlternateContent xmlns:mc="http://schemas.openxmlformats.org/markup-compatibility/2006">
    <mc:Choice xmlns:p14="http://schemas.microsoft.com/office/powerpoint/2010/main" xmlns="" Requires="p14">
      <p:transition spd="slow" p14:dur="1500" advClick="0" advTm="2000">
        <p:random/>
      </p:transition>
    </mc:Choice>
    <mc:Fallback>
      <p:transition spd="slow" advClick="0" advTm="2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p:tgtEl>
                                          <p:spTgt spid="3"/>
                                        </p:tgtEl>
                                        <p:attrNameLst>
                                          <p:attrName>ppt_y</p:attrName>
                                        </p:attrNameLst>
                                      </p:cBhvr>
                                      <p:tavLst>
                                        <p:tav tm="0">
                                          <p:val>
                                            <p:strVal val="#ppt_y+#ppt_h*1.125000"/>
                                          </p:val>
                                        </p:tav>
                                        <p:tav tm="100000">
                                          <p:val>
                                            <p:strVal val="#ppt_y"/>
                                          </p:val>
                                        </p:tav>
                                      </p:tavLst>
                                    </p:anim>
                                    <p:animEffect transition="in" filter="wipe(up)">
                                      <p:cBhvr>
                                        <p:cTn id="8" dur="500"/>
                                        <p:tgtEl>
                                          <p:spTgt spid="3"/>
                                        </p:tgtEl>
                                      </p:cBhvr>
                                    </p:animEffect>
                                  </p:childTnLst>
                                </p:cTn>
                              </p:par>
                              <p:par>
                                <p:cTn id="9" presetID="12" presetClass="entr" presetSubtype="2" fill="hold"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500"/>
                                        <p:tgtEl>
                                          <p:spTgt spid="4"/>
                                        </p:tgtEl>
                                        <p:attrNameLst>
                                          <p:attrName>ppt_x</p:attrName>
                                        </p:attrNameLst>
                                      </p:cBhvr>
                                      <p:tavLst>
                                        <p:tav tm="0">
                                          <p:val>
                                            <p:strVal val="#ppt_x+#ppt_w*1.125000"/>
                                          </p:val>
                                        </p:tav>
                                        <p:tav tm="100000">
                                          <p:val>
                                            <p:strVal val="#ppt_x"/>
                                          </p:val>
                                        </p:tav>
                                      </p:tavLst>
                                    </p:anim>
                                    <p:animEffect transition="in" filter="wipe(left)">
                                      <p:cBhvr>
                                        <p:cTn id="12" dur="500"/>
                                        <p:tgtEl>
                                          <p:spTgt spid="4"/>
                                        </p:tgtEl>
                                      </p:cBhvr>
                                    </p:animEffect>
                                  </p:childTnLst>
                                </p:cTn>
                              </p:par>
                              <p:par>
                                <p:cTn id="13" presetID="42" presetClass="entr" presetSubtype="0" fill="hold" grpId="0" nodeType="withEffect">
                                  <p:stCondLst>
                                    <p:cond delay="500"/>
                                  </p:stCondLst>
                                  <p:childTnLst>
                                    <p:set>
                                      <p:cBhvr>
                                        <p:cTn id="14" dur="1" fill="hold">
                                          <p:stCondLst>
                                            <p:cond delay="0"/>
                                          </p:stCondLst>
                                        </p:cTn>
                                        <p:tgtEl>
                                          <p:spTgt spid="43"/>
                                        </p:tgtEl>
                                        <p:attrNameLst>
                                          <p:attrName>style.visibility</p:attrName>
                                        </p:attrNameLst>
                                      </p:cBhvr>
                                      <p:to>
                                        <p:strVal val="visible"/>
                                      </p:to>
                                    </p:set>
                                    <p:animEffect transition="in" filter="fade">
                                      <p:cBhvr>
                                        <p:cTn id="15" dur="1000"/>
                                        <p:tgtEl>
                                          <p:spTgt spid="43"/>
                                        </p:tgtEl>
                                      </p:cBhvr>
                                    </p:animEffect>
                                    <p:anim calcmode="lin" valueType="num">
                                      <p:cBhvr>
                                        <p:cTn id="16" dur="1000" fill="hold"/>
                                        <p:tgtEl>
                                          <p:spTgt spid="43"/>
                                        </p:tgtEl>
                                        <p:attrNameLst>
                                          <p:attrName>ppt_x</p:attrName>
                                        </p:attrNameLst>
                                      </p:cBhvr>
                                      <p:tavLst>
                                        <p:tav tm="0">
                                          <p:val>
                                            <p:strVal val="#ppt_x"/>
                                          </p:val>
                                        </p:tav>
                                        <p:tav tm="100000">
                                          <p:val>
                                            <p:strVal val="#ppt_x"/>
                                          </p:val>
                                        </p:tav>
                                      </p:tavLst>
                                    </p:anim>
                                    <p:anim calcmode="lin" valueType="num">
                                      <p:cBhvr>
                                        <p:cTn id="17" dur="1000" fill="hold"/>
                                        <p:tgtEl>
                                          <p:spTgt spid="43"/>
                                        </p:tgtEl>
                                        <p:attrNameLst>
                                          <p:attrName>ppt_y</p:attrName>
                                        </p:attrNameLst>
                                      </p:cBhvr>
                                      <p:tavLst>
                                        <p:tav tm="0">
                                          <p:val>
                                            <p:strVal val="#ppt_y+.1"/>
                                          </p:val>
                                        </p:tav>
                                        <p:tav tm="100000">
                                          <p:val>
                                            <p:strVal val="#ppt_y"/>
                                          </p:val>
                                        </p:tav>
                                      </p:tavLst>
                                    </p:anim>
                                  </p:childTnLst>
                                </p:cTn>
                              </p:par>
                              <p:par>
                                <p:cTn id="18" presetID="22" presetClass="entr" presetSubtype="1" fill="hold" grpId="0" nodeType="withEffect">
                                  <p:stCondLst>
                                    <p:cond delay="500"/>
                                  </p:stCondLst>
                                  <p:childTnLst>
                                    <p:set>
                                      <p:cBhvr>
                                        <p:cTn id="19" dur="1" fill="hold">
                                          <p:stCondLst>
                                            <p:cond delay="0"/>
                                          </p:stCondLst>
                                        </p:cTn>
                                        <p:tgtEl>
                                          <p:spTgt spid="42"/>
                                        </p:tgtEl>
                                        <p:attrNameLst>
                                          <p:attrName>style.visibility</p:attrName>
                                        </p:attrNameLst>
                                      </p:cBhvr>
                                      <p:to>
                                        <p:strVal val="visible"/>
                                      </p:to>
                                    </p:set>
                                    <p:animEffect transition="in" filter="wipe(up)">
                                      <p:cBhvr>
                                        <p:cTn id="20" dur="500"/>
                                        <p:tgtEl>
                                          <p:spTgt spid="42"/>
                                        </p:tgtEl>
                                      </p:cBhvr>
                                    </p:animEffect>
                                  </p:childTnLst>
                                </p:cTn>
                              </p:par>
                              <p:par>
                                <p:cTn id="21" presetID="2" presetClass="entr" presetSubtype="2" fill="hold" nodeType="withEffect">
                                  <p:stCondLst>
                                    <p:cond delay="500"/>
                                  </p:stCondLst>
                                  <p:childTnLst>
                                    <p:set>
                                      <p:cBhvr>
                                        <p:cTn id="22" dur="1" fill="hold">
                                          <p:stCondLst>
                                            <p:cond delay="0"/>
                                          </p:stCondLst>
                                        </p:cTn>
                                        <p:tgtEl>
                                          <p:spTgt spid="39"/>
                                        </p:tgtEl>
                                        <p:attrNameLst>
                                          <p:attrName>style.visibility</p:attrName>
                                        </p:attrNameLst>
                                      </p:cBhvr>
                                      <p:to>
                                        <p:strVal val="visible"/>
                                      </p:to>
                                    </p:set>
                                    <p:anim calcmode="lin" valueType="num">
                                      <p:cBhvr additive="base">
                                        <p:cTn id="23" dur="500" fill="hold"/>
                                        <p:tgtEl>
                                          <p:spTgt spid="39"/>
                                        </p:tgtEl>
                                        <p:attrNameLst>
                                          <p:attrName>ppt_x</p:attrName>
                                        </p:attrNameLst>
                                      </p:cBhvr>
                                      <p:tavLst>
                                        <p:tav tm="0">
                                          <p:val>
                                            <p:strVal val="1+#ppt_w/2"/>
                                          </p:val>
                                        </p:tav>
                                        <p:tav tm="100000">
                                          <p:val>
                                            <p:strVal val="#ppt_x"/>
                                          </p:val>
                                        </p:tav>
                                      </p:tavLst>
                                    </p:anim>
                                    <p:anim calcmode="lin" valueType="num">
                                      <p:cBhvr additive="base">
                                        <p:cTn id="24" dur="500" fill="hold"/>
                                        <p:tgtEl>
                                          <p:spTgt spid="3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p:bldP spid="43"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2" name="矩形 151"/>
          <p:cNvSpPr/>
          <p:nvPr/>
        </p:nvSpPr>
        <p:spPr>
          <a:xfrm>
            <a:off x="5966687" y="2233548"/>
            <a:ext cx="4121048" cy="733534"/>
          </a:xfrm>
          <a:prstGeom prst="rect">
            <a:avLst/>
          </a:prstGeom>
        </p:spPr>
        <p:txBody>
          <a:bodyPr wrap="square">
            <a:spAutoFit/>
          </a:bodyPr>
          <a:lstStyle/>
          <a:p>
            <a:pPr>
              <a:lnSpc>
                <a:spcPts val="2500"/>
              </a:lnSpc>
            </a:pPr>
            <a:r>
              <a:rPr lang="zh-CN" altLang="en-US" sz="1400" dirty="0">
                <a:solidFill>
                  <a:schemeClr val="tx1">
                    <a:lumMod val="75000"/>
                    <a:lumOff val="25000"/>
                  </a:schemeClr>
                </a:solidFill>
                <a:ea typeface="方正卡通简体" panose="03000509000000000000" pitchFamily="65" charset="-122"/>
                <a:cs typeface="+mn-ea"/>
                <a:sym typeface="+mn-lt"/>
              </a:rPr>
              <a:t>请在此处添加具体内容，文字尽量言简意赅，简单说明即可，不必过于繁琐，注意版面美观度。</a:t>
            </a:r>
          </a:p>
        </p:txBody>
      </p:sp>
      <p:sp>
        <p:nvSpPr>
          <p:cNvPr id="153" name="矩形 152"/>
          <p:cNvSpPr/>
          <p:nvPr/>
        </p:nvSpPr>
        <p:spPr>
          <a:xfrm>
            <a:off x="5966687" y="3494242"/>
            <a:ext cx="4121048" cy="733534"/>
          </a:xfrm>
          <a:prstGeom prst="rect">
            <a:avLst/>
          </a:prstGeom>
        </p:spPr>
        <p:txBody>
          <a:bodyPr wrap="square">
            <a:spAutoFit/>
          </a:bodyPr>
          <a:lstStyle/>
          <a:p>
            <a:pPr>
              <a:lnSpc>
                <a:spcPts val="2500"/>
              </a:lnSpc>
            </a:pPr>
            <a:r>
              <a:rPr lang="zh-CN" altLang="en-US" sz="1400" dirty="0">
                <a:solidFill>
                  <a:schemeClr val="tx1">
                    <a:lumMod val="75000"/>
                    <a:lumOff val="25000"/>
                  </a:schemeClr>
                </a:solidFill>
                <a:ea typeface="方正卡通简体" panose="03000509000000000000" pitchFamily="65" charset="-122"/>
                <a:cs typeface="+mn-ea"/>
                <a:sym typeface="+mn-lt"/>
              </a:rPr>
              <a:t>请在此处添加具体内容，文字尽量言简意赅，简单说明即可，不必过于繁琐，注意版面美观度。</a:t>
            </a:r>
          </a:p>
        </p:txBody>
      </p:sp>
      <p:sp>
        <p:nvSpPr>
          <p:cNvPr id="154" name="矩形 153"/>
          <p:cNvSpPr/>
          <p:nvPr/>
        </p:nvSpPr>
        <p:spPr>
          <a:xfrm>
            <a:off x="5927436" y="4806156"/>
            <a:ext cx="4121048" cy="733534"/>
          </a:xfrm>
          <a:prstGeom prst="rect">
            <a:avLst/>
          </a:prstGeom>
        </p:spPr>
        <p:txBody>
          <a:bodyPr wrap="square">
            <a:spAutoFit/>
          </a:bodyPr>
          <a:lstStyle/>
          <a:p>
            <a:pPr>
              <a:lnSpc>
                <a:spcPts val="2500"/>
              </a:lnSpc>
            </a:pPr>
            <a:r>
              <a:rPr lang="zh-CN" altLang="en-US" sz="1400" dirty="0">
                <a:solidFill>
                  <a:schemeClr val="tx1">
                    <a:lumMod val="75000"/>
                    <a:lumOff val="25000"/>
                  </a:schemeClr>
                </a:solidFill>
                <a:ea typeface="方正卡通简体" panose="03000509000000000000" pitchFamily="65" charset="-122"/>
                <a:cs typeface="+mn-ea"/>
                <a:sym typeface="+mn-lt"/>
              </a:rPr>
              <a:t>请在此处添加具体内容，文字尽量言简意赅，简单说明即可，不必过于繁琐，注意版面美观度。</a:t>
            </a:r>
          </a:p>
        </p:txBody>
      </p:sp>
      <p:grpSp>
        <p:nvGrpSpPr>
          <p:cNvPr id="155" name="组合 154"/>
          <p:cNvGrpSpPr/>
          <p:nvPr/>
        </p:nvGrpSpPr>
        <p:grpSpPr>
          <a:xfrm>
            <a:off x="5002390" y="2097512"/>
            <a:ext cx="925046" cy="925046"/>
            <a:chOff x="3861284" y="1471157"/>
            <a:chExt cx="1148576" cy="1148576"/>
          </a:xfrm>
          <a:effectLst>
            <a:outerShdw blurRad="50800" dist="38100" dir="2700000" algn="tl" rotWithShape="0">
              <a:prstClr val="black">
                <a:alpha val="40000"/>
              </a:prstClr>
            </a:outerShdw>
          </a:effectLst>
        </p:grpSpPr>
        <p:sp>
          <p:nvSpPr>
            <p:cNvPr id="156" name="椭圆 155"/>
            <p:cNvSpPr/>
            <p:nvPr/>
          </p:nvSpPr>
          <p:spPr>
            <a:xfrm>
              <a:off x="3861284" y="1471157"/>
              <a:ext cx="1148576" cy="114857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sz="2400" dirty="0">
                <a:ea typeface="方正卡通简体" panose="03000509000000000000" pitchFamily="65" charset="-122"/>
                <a:cs typeface="+mn-ea"/>
                <a:sym typeface="+mn-lt"/>
              </a:endParaRPr>
            </a:p>
          </p:txBody>
        </p:sp>
        <p:pic>
          <p:nvPicPr>
            <p:cNvPr id="157" name="图片 156"/>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4021177" y="1614828"/>
              <a:ext cx="840800" cy="945175"/>
            </a:xfrm>
            <a:prstGeom prst="rect">
              <a:avLst/>
            </a:prstGeom>
          </p:spPr>
        </p:pic>
      </p:grpSp>
      <p:grpSp>
        <p:nvGrpSpPr>
          <p:cNvPr id="158" name="组合 157"/>
          <p:cNvGrpSpPr/>
          <p:nvPr/>
        </p:nvGrpSpPr>
        <p:grpSpPr>
          <a:xfrm>
            <a:off x="5032142" y="4658402"/>
            <a:ext cx="925046" cy="925046"/>
            <a:chOff x="3861284" y="5243416"/>
            <a:chExt cx="1148576" cy="1148576"/>
          </a:xfrm>
          <a:effectLst>
            <a:outerShdw blurRad="50800" dist="38100" dir="2700000" algn="tl" rotWithShape="0">
              <a:prstClr val="black">
                <a:alpha val="40000"/>
              </a:prstClr>
            </a:outerShdw>
          </a:effectLst>
        </p:grpSpPr>
        <p:sp>
          <p:nvSpPr>
            <p:cNvPr id="159" name="椭圆 158"/>
            <p:cNvSpPr/>
            <p:nvPr/>
          </p:nvSpPr>
          <p:spPr>
            <a:xfrm>
              <a:off x="3861284" y="5243416"/>
              <a:ext cx="1148576" cy="114857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sz="2400" dirty="0">
                <a:ea typeface="方正卡通简体" panose="03000509000000000000" pitchFamily="65" charset="-122"/>
                <a:cs typeface="+mn-ea"/>
                <a:sym typeface="+mn-lt"/>
              </a:endParaRPr>
            </a:p>
          </p:txBody>
        </p:sp>
        <p:pic>
          <p:nvPicPr>
            <p:cNvPr id="160" name="图片 159"/>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a:off x="4068745" y="5349902"/>
              <a:ext cx="717585" cy="850063"/>
            </a:xfrm>
            <a:prstGeom prst="rect">
              <a:avLst/>
            </a:prstGeom>
          </p:spPr>
        </p:pic>
      </p:grpSp>
      <p:grpSp>
        <p:nvGrpSpPr>
          <p:cNvPr id="161" name="组合 160"/>
          <p:cNvGrpSpPr/>
          <p:nvPr/>
        </p:nvGrpSpPr>
        <p:grpSpPr>
          <a:xfrm>
            <a:off x="5002390" y="3377957"/>
            <a:ext cx="925046" cy="925046"/>
            <a:chOff x="4358477" y="3247834"/>
            <a:chExt cx="1148576" cy="1148576"/>
          </a:xfrm>
          <a:effectLst>
            <a:outerShdw blurRad="50800" dist="38100" dir="2700000" algn="tl" rotWithShape="0">
              <a:prstClr val="black">
                <a:alpha val="40000"/>
              </a:prstClr>
            </a:outerShdw>
          </a:effectLst>
        </p:grpSpPr>
        <p:sp>
          <p:nvSpPr>
            <p:cNvPr id="162" name="椭圆 161"/>
            <p:cNvSpPr/>
            <p:nvPr/>
          </p:nvSpPr>
          <p:spPr>
            <a:xfrm>
              <a:off x="4358477" y="3247834"/>
              <a:ext cx="1148576" cy="114857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sz="2400" dirty="0">
                <a:ea typeface="方正卡通简体" panose="03000509000000000000" pitchFamily="65" charset="-122"/>
                <a:cs typeface="+mn-ea"/>
                <a:sym typeface="+mn-lt"/>
              </a:endParaRPr>
            </a:p>
          </p:txBody>
        </p:sp>
        <p:pic>
          <p:nvPicPr>
            <p:cNvPr id="163" name="图片 162"/>
            <p:cNvPicPr>
              <a:picLocks noChangeAspect="1"/>
            </p:cNvPicPr>
            <p:nvPr/>
          </p:nvPicPr>
          <p:blipFill>
            <a:blip r:embed="rId5" cstate="print">
              <a:extLst>
                <a:ext uri="{28A0092B-C50C-407E-A947-70E740481C1C}">
                  <a14:useLocalDpi xmlns:a14="http://schemas.microsoft.com/office/drawing/2010/main" xmlns="" val="0"/>
                </a:ext>
              </a:extLst>
            </a:blip>
            <a:stretch>
              <a:fillRect/>
            </a:stretch>
          </p:blipFill>
          <p:spPr>
            <a:xfrm>
              <a:off x="4552906" y="3365623"/>
              <a:ext cx="776164" cy="872516"/>
            </a:xfrm>
            <a:prstGeom prst="rect">
              <a:avLst/>
            </a:prstGeom>
          </p:spPr>
        </p:pic>
      </p:grpSp>
      <p:pic>
        <p:nvPicPr>
          <p:cNvPr id="165" name="图片 164"/>
          <p:cNvPicPr>
            <a:picLocks noChangeAspect="1"/>
          </p:cNvPicPr>
          <p:nvPr/>
        </p:nvPicPr>
        <p:blipFill>
          <a:blip r:embed="rId6" cstate="print">
            <a:extLst>
              <a:ext uri="{28A0092B-C50C-407E-A947-70E740481C1C}">
                <a14:useLocalDpi xmlns:a14="http://schemas.microsoft.com/office/drawing/2010/main" xmlns="" val="0"/>
              </a:ext>
            </a:extLst>
          </a:blip>
          <a:stretch>
            <a:fillRect/>
          </a:stretch>
        </p:blipFill>
        <p:spPr>
          <a:xfrm flipH="1">
            <a:off x="430911" y="2752466"/>
            <a:ext cx="4093886" cy="3659471"/>
          </a:xfrm>
          <a:prstGeom prst="rect">
            <a:avLst/>
          </a:prstGeom>
        </p:spPr>
      </p:pic>
      <p:pic>
        <p:nvPicPr>
          <p:cNvPr id="2" name="图片 1"/>
          <p:cNvPicPr>
            <a:picLocks noChangeAspect="1"/>
          </p:cNvPicPr>
          <p:nvPr/>
        </p:nvPicPr>
        <p:blipFill>
          <a:blip r:embed="rId7" cstate="print">
            <a:extLst>
              <a:ext uri="{28A0092B-C50C-407E-A947-70E740481C1C}">
                <a14:useLocalDpi xmlns:a14="http://schemas.microsoft.com/office/drawing/2010/main" xmlns="" val="0"/>
              </a:ext>
            </a:extLst>
          </a:blip>
          <a:stretch>
            <a:fillRect/>
          </a:stretch>
        </p:blipFill>
        <p:spPr>
          <a:xfrm rot="20910869">
            <a:off x="10146443" y="1675254"/>
            <a:ext cx="1319266" cy="1116586"/>
          </a:xfrm>
          <a:prstGeom prst="rect">
            <a:avLst/>
          </a:prstGeom>
        </p:spPr>
      </p:pic>
    </p:spTree>
    <p:extLst>
      <p:ext uri="{BB962C8B-B14F-4D97-AF65-F5344CB8AC3E}">
        <p14:creationId xmlns:p14="http://schemas.microsoft.com/office/powerpoint/2010/main" xmlns="" val="4174968831"/>
      </p:ext>
    </p:extLst>
  </p:cSld>
  <p:clrMapOvr>
    <a:masterClrMapping/>
  </p:clrMapOvr>
  <mc:AlternateContent xmlns:mc="http://schemas.openxmlformats.org/markup-compatibility/2006">
    <mc:Choice xmlns:p14="http://schemas.microsoft.com/office/powerpoint/2010/main" xmlns="" Requires="p14">
      <p:transition spd="slow" p14:dur="1500" advClick="0" advTm="2000">
        <p:random/>
      </p:transition>
    </mc:Choice>
    <mc:Fallback>
      <p:transition spd="slow" advClick="0" advTm="2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nodeType="afterEffect">
                                  <p:stCondLst>
                                    <p:cond delay="0"/>
                                  </p:stCondLst>
                                  <p:childTnLst>
                                    <p:set>
                                      <p:cBhvr>
                                        <p:cTn id="6" dur="1" fill="hold">
                                          <p:stCondLst>
                                            <p:cond delay="0"/>
                                          </p:stCondLst>
                                        </p:cTn>
                                        <p:tgtEl>
                                          <p:spTgt spid="165"/>
                                        </p:tgtEl>
                                        <p:attrNameLst>
                                          <p:attrName>style.visibility</p:attrName>
                                        </p:attrNameLst>
                                      </p:cBhvr>
                                      <p:to>
                                        <p:strVal val="visible"/>
                                      </p:to>
                                    </p:set>
                                    <p:animEffect transition="in" filter="circle(in)">
                                      <p:cBhvr>
                                        <p:cTn id="7" dur="1000"/>
                                        <p:tgtEl>
                                          <p:spTgt spid="165"/>
                                        </p:tgtEl>
                                      </p:cBhvr>
                                    </p:animEffect>
                                  </p:childTnLst>
                                </p:cTn>
                              </p:par>
                              <p:par>
                                <p:cTn id="8" presetID="26" presetClass="entr" presetSubtype="0" fill="hold" nodeType="withEffect">
                                  <p:stCondLst>
                                    <p:cond delay="0"/>
                                  </p:stCondLst>
                                  <p:childTnLst>
                                    <p:set>
                                      <p:cBhvr>
                                        <p:cTn id="9" dur="1" fill="hold">
                                          <p:stCondLst>
                                            <p:cond delay="0"/>
                                          </p:stCondLst>
                                        </p:cTn>
                                        <p:tgtEl>
                                          <p:spTgt spid="2"/>
                                        </p:tgtEl>
                                        <p:attrNameLst>
                                          <p:attrName>style.visibility</p:attrName>
                                        </p:attrNameLst>
                                      </p:cBhvr>
                                      <p:to>
                                        <p:strVal val="visible"/>
                                      </p:to>
                                    </p:set>
                                    <p:animEffect transition="in" filter="wipe(down)">
                                      <p:cBhvr>
                                        <p:cTn id="10" dur="580">
                                          <p:stCondLst>
                                            <p:cond delay="0"/>
                                          </p:stCondLst>
                                        </p:cTn>
                                        <p:tgtEl>
                                          <p:spTgt spid="2"/>
                                        </p:tgtEl>
                                      </p:cBhvr>
                                    </p:animEffect>
                                    <p:anim calcmode="lin" valueType="num">
                                      <p:cBhvr>
                                        <p:cTn id="11" dur="1822" tmFilter="0,0; 0.14,0.36; 0.43,0.73; 0.71,0.91; 1.0,1.0">
                                          <p:stCondLst>
                                            <p:cond delay="0"/>
                                          </p:stCondLst>
                                        </p:cTn>
                                        <p:tgtEl>
                                          <p:spTgt spid="2"/>
                                        </p:tgtEl>
                                        <p:attrNameLst>
                                          <p:attrName>ppt_x</p:attrName>
                                        </p:attrNameLst>
                                      </p:cBhvr>
                                      <p:tavLst>
                                        <p:tav tm="0">
                                          <p:val>
                                            <p:strVal val="#ppt_x-0.25"/>
                                          </p:val>
                                        </p:tav>
                                        <p:tav tm="100000">
                                          <p:val>
                                            <p:strVal val="#ppt_x"/>
                                          </p:val>
                                        </p:tav>
                                      </p:tavLst>
                                    </p:anim>
                                    <p:anim calcmode="lin" valueType="num">
                                      <p:cBhvr>
                                        <p:cTn id="12" dur="664" tmFilter="0.0,0.0; 0.25,0.07; 0.50,0.2; 0.75,0.467; 1.0,1.0">
                                          <p:stCondLst>
                                            <p:cond delay="0"/>
                                          </p:stCondLst>
                                        </p:cTn>
                                        <p:tgtEl>
                                          <p:spTgt spid="2"/>
                                        </p:tgtEl>
                                        <p:attrNameLst>
                                          <p:attrName>ppt_y</p:attrName>
                                        </p:attrNameLst>
                                      </p:cBhvr>
                                      <p:tavLst>
                                        <p:tav tm="0" fmla="#ppt_y-sin(pi*$)/3">
                                          <p:val>
                                            <p:fltVal val="0.5"/>
                                          </p:val>
                                        </p:tav>
                                        <p:tav tm="100000">
                                          <p:val>
                                            <p:fltVal val="1"/>
                                          </p:val>
                                        </p:tav>
                                      </p:tavLst>
                                    </p:anim>
                                    <p:anim calcmode="lin" valueType="num">
                                      <p:cBhvr>
                                        <p:cTn id="13" dur="664" tmFilter="0, 0; 0.125,0.2665; 0.25,0.4; 0.375,0.465; 0.5,0.5;  0.625,0.535; 0.75,0.6; 0.875,0.7335; 1,1">
                                          <p:stCondLst>
                                            <p:cond delay="664"/>
                                          </p:stCondLst>
                                        </p:cTn>
                                        <p:tgtEl>
                                          <p:spTgt spid="2"/>
                                        </p:tgtEl>
                                        <p:attrNameLst>
                                          <p:attrName>ppt_y</p:attrName>
                                        </p:attrNameLst>
                                      </p:cBhvr>
                                      <p:tavLst>
                                        <p:tav tm="0" fmla="#ppt_y-sin(pi*$)/9">
                                          <p:val>
                                            <p:fltVal val="0"/>
                                          </p:val>
                                        </p:tav>
                                        <p:tav tm="100000">
                                          <p:val>
                                            <p:fltVal val="1"/>
                                          </p:val>
                                        </p:tav>
                                      </p:tavLst>
                                    </p:anim>
                                    <p:anim calcmode="lin" valueType="num">
                                      <p:cBhvr>
                                        <p:cTn id="14" dur="332" tmFilter="0, 0; 0.125,0.2665; 0.25,0.4; 0.375,0.465; 0.5,0.5;  0.625,0.535; 0.75,0.6; 0.875,0.7335; 1,1">
                                          <p:stCondLst>
                                            <p:cond delay="1324"/>
                                          </p:stCondLst>
                                        </p:cTn>
                                        <p:tgtEl>
                                          <p:spTgt spid="2"/>
                                        </p:tgtEl>
                                        <p:attrNameLst>
                                          <p:attrName>ppt_y</p:attrName>
                                        </p:attrNameLst>
                                      </p:cBhvr>
                                      <p:tavLst>
                                        <p:tav tm="0" fmla="#ppt_y-sin(pi*$)/27">
                                          <p:val>
                                            <p:fltVal val="0"/>
                                          </p:val>
                                        </p:tav>
                                        <p:tav tm="100000">
                                          <p:val>
                                            <p:fltVal val="1"/>
                                          </p:val>
                                        </p:tav>
                                      </p:tavLst>
                                    </p:anim>
                                    <p:anim calcmode="lin" valueType="num">
                                      <p:cBhvr>
                                        <p:cTn id="15" dur="164" tmFilter="0, 0; 0.125,0.2665; 0.25,0.4; 0.375,0.465; 0.5,0.5;  0.625,0.535; 0.75,0.6; 0.875,0.7335; 1,1">
                                          <p:stCondLst>
                                            <p:cond delay="1656"/>
                                          </p:stCondLst>
                                        </p:cTn>
                                        <p:tgtEl>
                                          <p:spTgt spid="2"/>
                                        </p:tgtEl>
                                        <p:attrNameLst>
                                          <p:attrName>ppt_y</p:attrName>
                                        </p:attrNameLst>
                                      </p:cBhvr>
                                      <p:tavLst>
                                        <p:tav tm="0" fmla="#ppt_y-sin(pi*$)/81">
                                          <p:val>
                                            <p:fltVal val="0"/>
                                          </p:val>
                                        </p:tav>
                                        <p:tav tm="100000">
                                          <p:val>
                                            <p:fltVal val="1"/>
                                          </p:val>
                                        </p:tav>
                                      </p:tavLst>
                                    </p:anim>
                                    <p:animScale>
                                      <p:cBhvr>
                                        <p:cTn id="16" dur="26">
                                          <p:stCondLst>
                                            <p:cond delay="650"/>
                                          </p:stCondLst>
                                        </p:cTn>
                                        <p:tgtEl>
                                          <p:spTgt spid="2"/>
                                        </p:tgtEl>
                                      </p:cBhvr>
                                      <p:to x="100000" y="60000"/>
                                    </p:animScale>
                                    <p:animScale>
                                      <p:cBhvr>
                                        <p:cTn id="17" dur="166" decel="50000">
                                          <p:stCondLst>
                                            <p:cond delay="676"/>
                                          </p:stCondLst>
                                        </p:cTn>
                                        <p:tgtEl>
                                          <p:spTgt spid="2"/>
                                        </p:tgtEl>
                                      </p:cBhvr>
                                      <p:to x="100000" y="100000"/>
                                    </p:animScale>
                                    <p:animScale>
                                      <p:cBhvr>
                                        <p:cTn id="18" dur="26">
                                          <p:stCondLst>
                                            <p:cond delay="1312"/>
                                          </p:stCondLst>
                                        </p:cTn>
                                        <p:tgtEl>
                                          <p:spTgt spid="2"/>
                                        </p:tgtEl>
                                      </p:cBhvr>
                                      <p:to x="100000" y="80000"/>
                                    </p:animScale>
                                    <p:animScale>
                                      <p:cBhvr>
                                        <p:cTn id="19" dur="166" decel="50000">
                                          <p:stCondLst>
                                            <p:cond delay="1338"/>
                                          </p:stCondLst>
                                        </p:cTn>
                                        <p:tgtEl>
                                          <p:spTgt spid="2"/>
                                        </p:tgtEl>
                                      </p:cBhvr>
                                      <p:to x="100000" y="100000"/>
                                    </p:animScale>
                                    <p:animScale>
                                      <p:cBhvr>
                                        <p:cTn id="20" dur="26">
                                          <p:stCondLst>
                                            <p:cond delay="1642"/>
                                          </p:stCondLst>
                                        </p:cTn>
                                        <p:tgtEl>
                                          <p:spTgt spid="2"/>
                                        </p:tgtEl>
                                      </p:cBhvr>
                                      <p:to x="100000" y="90000"/>
                                    </p:animScale>
                                    <p:animScale>
                                      <p:cBhvr>
                                        <p:cTn id="21" dur="166" decel="50000">
                                          <p:stCondLst>
                                            <p:cond delay="1668"/>
                                          </p:stCondLst>
                                        </p:cTn>
                                        <p:tgtEl>
                                          <p:spTgt spid="2"/>
                                        </p:tgtEl>
                                      </p:cBhvr>
                                      <p:to x="100000" y="100000"/>
                                    </p:animScale>
                                    <p:animScale>
                                      <p:cBhvr>
                                        <p:cTn id="22" dur="26">
                                          <p:stCondLst>
                                            <p:cond delay="1808"/>
                                          </p:stCondLst>
                                        </p:cTn>
                                        <p:tgtEl>
                                          <p:spTgt spid="2"/>
                                        </p:tgtEl>
                                      </p:cBhvr>
                                      <p:to x="100000" y="95000"/>
                                    </p:animScale>
                                    <p:animScale>
                                      <p:cBhvr>
                                        <p:cTn id="23" dur="166" decel="50000">
                                          <p:stCondLst>
                                            <p:cond delay="1834"/>
                                          </p:stCondLst>
                                        </p:cTn>
                                        <p:tgtEl>
                                          <p:spTgt spid="2"/>
                                        </p:tgtEl>
                                      </p:cBhvr>
                                      <p:to x="100000" y="100000"/>
                                    </p:animScale>
                                  </p:childTnLst>
                                </p:cTn>
                              </p:par>
                            </p:childTnLst>
                          </p:cTn>
                        </p:par>
                        <p:par>
                          <p:cTn id="24" fill="hold">
                            <p:stCondLst>
                              <p:cond delay="2000"/>
                            </p:stCondLst>
                            <p:childTnLst>
                              <p:par>
                                <p:cTn id="25" presetID="52" presetClass="entr" presetSubtype="0" fill="hold" nodeType="afterEffect">
                                  <p:stCondLst>
                                    <p:cond delay="0"/>
                                  </p:stCondLst>
                                  <p:childTnLst>
                                    <p:set>
                                      <p:cBhvr>
                                        <p:cTn id="26" dur="1" fill="hold">
                                          <p:stCondLst>
                                            <p:cond delay="0"/>
                                          </p:stCondLst>
                                        </p:cTn>
                                        <p:tgtEl>
                                          <p:spTgt spid="155"/>
                                        </p:tgtEl>
                                        <p:attrNameLst>
                                          <p:attrName>style.visibility</p:attrName>
                                        </p:attrNameLst>
                                      </p:cBhvr>
                                      <p:to>
                                        <p:strVal val="visible"/>
                                      </p:to>
                                    </p:set>
                                    <p:animScale>
                                      <p:cBhvr>
                                        <p:cTn id="27" dur="1000" decel="50000" fill="hold">
                                          <p:stCondLst>
                                            <p:cond delay="0"/>
                                          </p:stCondLst>
                                        </p:cTn>
                                        <p:tgtEl>
                                          <p:spTgt spid="15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8" dur="1000" decel="50000" fill="hold">
                                          <p:stCondLst>
                                            <p:cond delay="0"/>
                                          </p:stCondLst>
                                        </p:cTn>
                                        <p:tgtEl>
                                          <p:spTgt spid="155"/>
                                        </p:tgtEl>
                                        <p:attrNameLst>
                                          <p:attrName>ppt_x</p:attrName>
                                          <p:attrName>ppt_y</p:attrName>
                                        </p:attrNameLst>
                                      </p:cBhvr>
                                    </p:animMotion>
                                    <p:animEffect transition="in" filter="fade">
                                      <p:cBhvr>
                                        <p:cTn id="29" dur="1000"/>
                                        <p:tgtEl>
                                          <p:spTgt spid="155"/>
                                        </p:tgtEl>
                                      </p:cBhvr>
                                    </p:animEffect>
                                  </p:childTnLst>
                                </p:cTn>
                              </p:par>
                              <p:par>
                                <p:cTn id="30" presetID="52" presetClass="entr" presetSubtype="0" fill="hold" nodeType="withEffect">
                                  <p:stCondLst>
                                    <p:cond delay="0"/>
                                  </p:stCondLst>
                                  <p:childTnLst>
                                    <p:set>
                                      <p:cBhvr>
                                        <p:cTn id="31" dur="1" fill="hold">
                                          <p:stCondLst>
                                            <p:cond delay="0"/>
                                          </p:stCondLst>
                                        </p:cTn>
                                        <p:tgtEl>
                                          <p:spTgt spid="161"/>
                                        </p:tgtEl>
                                        <p:attrNameLst>
                                          <p:attrName>style.visibility</p:attrName>
                                        </p:attrNameLst>
                                      </p:cBhvr>
                                      <p:to>
                                        <p:strVal val="visible"/>
                                      </p:to>
                                    </p:set>
                                    <p:animScale>
                                      <p:cBhvr>
                                        <p:cTn id="32" dur="1000" decel="50000" fill="hold">
                                          <p:stCondLst>
                                            <p:cond delay="0"/>
                                          </p:stCondLst>
                                        </p:cTn>
                                        <p:tgtEl>
                                          <p:spTgt spid="161"/>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3" dur="1000" decel="50000" fill="hold">
                                          <p:stCondLst>
                                            <p:cond delay="0"/>
                                          </p:stCondLst>
                                        </p:cTn>
                                        <p:tgtEl>
                                          <p:spTgt spid="161"/>
                                        </p:tgtEl>
                                        <p:attrNameLst>
                                          <p:attrName>ppt_x</p:attrName>
                                          <p:attrName>ppt_y</p:attrName>
                                        </p:attrNameLst>
                                      </p:cBhvr>
                                    </p:animMotion>
                                    <p:animEffect transition="in" filter="fade">
                                      <p:cBhvr>
                                        <p:cTn id="34" dur="1000"/>
                                        <p:tgtEl>
                                          <p:spTgt spid="161"/>
                                        </p:tgtEl>
                                      </p:cBhvr>
                                    </p:animEffect>
                                  </p:childTnLst>
                                </p:cTn>
                              </p:par>
                              <p:par>
                                <p:cTn id="35" presetID="52" presetClass="entr" presetSubtype="0" fill="hold" nodeType="withEffect">
                                  <p:stCondLst>
                                    <p:cond delay="0"/>
                                  </p:stCondLst>
                                  <p:childTnLst>
                                    <p:set>
                                      <p:cBhvr>
                                        <p:cTn id="36" dur="1" fill="hold">
                                          <p:stCondLst>
                                            <p:cond delay="0"/>
                                          </p:stCondLst>
                                        </p:cTn>
                                        <p:tgtEl>
                                          <p:spTgt spid="158"/>
                                        </p:tgtEl>
                                        <p:attrNameLst>
                                          <p:attrName>style.visibility</p:attrName>
                                        </p:attrNameLst>
                                      </p:cBhvr>
                                      <p:to>
                                        <p:strVal val="visible"/>
                                      </p:to>
                                    </p:set>
                                    <p:animScale>
                                      <p:cBhvr>
                                        <p:cTn id="37" dur="1000" decel="50000" fill="hold">
                                          <p:stCondLst>
                                            <p:cond delay="0"/>
                                          </p:stCondLst>
                                        </p:cTn>
                                        <p:tgtEl>
                                          <p:spTgt spid="15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8" dur="1000" decel="50000" fill="hold">
                                          <p:stCondLst>
                                            <p:cond delay="0"/>
                                          </p:stCondLst>
                                        </p:cTn>
                                        <p:tgtEl>
                                          <p:spTgt spid="158"/>
                                        </p:tgtEl>
                                        <p:attrNameLst>
                                          <p:attrName>ppt_x</p:attrName>
                                          <p:attrName>ppt_y</p:attrName>
                                        </p:attrNameLst>
                                      </p:cBhvr>
                                    </p:animMotion>
                                    <p:animEffect transition="in" filter="fade">
                                      <p:cBhvr>
                                        <p:cTn id="39" dur="1000"/>
                                        <p:tgtEl>
                                          <p:spTgt spid="158"/>
                                        </p:tgtEl>
                                      </p:cBhvr>
                                    </p:animEffect>
                                  </p:childTnLst>
                                </p:cTn>
                              </p:par>
                            </p:childTnLst>
                          </p:cTn>
                        </p:par>
                        <p:par>
                          <p:cTn id="40" fill="hold">
                            <p:stCondLst>
                              <p:cond delay="3000"/>
                            </p:stCondLst>
                            <p:childTnLst>
                              <p:par>
                                <p:cTn id="41" presetID="22" presetClass="entr" presetSubtype="8" fill="hold" grpId="0" nodeType="afterEffect">
                                  <p:stCondLst>
                                    <p:cond delay="0"/>
                                  </p:stCondLst>
                                  <p:childTnLst>
                                    <p:set>
                                      <p:cBhvr>
                                        <p:cTn id="42" dur="1" fill="hold">
                                          <p:stCondLst>
                                            <p:cond delay="0"/>
                                          </p:stCondLst>
                                        </p:cTn>
                                        <p:tgtEl>
                                          <p:spTgt spid="152"/>
                                        </p:tgtEl>
                                        <p:attrNameLst>
                                          <p:attrName>style.visibility</p:attrName>
                                        </p:attrNameLst>
                                      </p:cBhvr>
                                      <p:to>
                                        <p:strVal val="visible"/>
                                      </p:to>
                                    </p:set>
                                    <p:animEffect transition="in" filter="wipe(left)">
                                      <p:cBhvr>
                                        <p:cTn id="43" dur="500"/>
                                        <p:tgtEl>
                                          <p:spTgt spid="152"/>
                                        </p:tgtEl>
                                      </p:cBhvr>
                                    </p:animEffect>
                                  </p:childTnLst>
                                </p:cTn>
                              </p:par>
                              <p:par>
                                <p:cTn id="44" presetID="22" presetClass="entr" presetSubtype="8" fill="hold" grpId="0" nodeType="withEffect">
                                  <p:stCondLst>
                                    <p:cond delay="0"/>
                                  </p:stCondLst>
                                  <p:childTnLst>
                                    <p:set>
                                      <p:cBhvr>
                                        <p:cTn id="45" dur="1" fill="hold">
                                          <p:stCondLst>
                                            <p:cond delay="0"/>
                                          </p:stCondLst>
                                        </p:cTn>
                                        <p:tgtEl>
                                          <p:spTgt spid="153"/>
                                        </p:tgtEl>
                                        <p:attrNameLst>
                                          <p:attrName>style.visibility</p:attrName>
                                        </p:attrNameLst>
                                      </p:cBhvr>
                                      <p:to>
                                        <p:strVal val="visible"/>
                                      </p:to>
                                    </p:set>
                                    <p:animEffect transition="in" filter="wipe(left)">
                                      <p:cBhvr>
                                        <p:cTn id="46" dur="500"/>
                                        <p:tgtEl>
                                          <p:spTgt spid="153"/>
                                        </p:tgtEl>
                                      </p:cBhvr>
                                    </p:animEffect>
                                  </p:childTnLst>
                                </p:cTn>
                              </p:par>
                              <p:par>
                                <p:cTn id="47" presetID="22" presetClass="entr" presetSubtype="8" fill="hold" grpId="0" nodeType="withEffect">
                                  <p:stCondLst>
                                    <p:cond delay="0"/>
                                  </p:stCondLst>
                                  <p:childTnLst>
                                    <p:set>
                                      <p:cBhvr>
                                        <p:cTn id="48" dur="1" fill="hold">
                                          <p:stCondLst>
                                            <p:cond delay="0"/>
                                          </p:stCondLst>
                                        </p:cTn>
                                        <p:tgtEl>
                                          <p:spTgt spid="154"/>
                                        </p:tgtEl>
                                        <p:attrNameLst>
                                          <p:attrName>style.visibility</p:attrName>
                                        </p:attrNameLst>
                                      </p:cBhvr>
                                      <p:to>
                                        <p:strVal val="visible"/>
                                      </p:to>
                                    </p:set>
                                    <p:animEffect transition="in" filter="wipe(left)">
                                      <p:cBhvr>
                                        <p:cTn id="49" dur="500"/>
                                        <p:tgtEl>
                                          <p:spTgt spid="1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2" grpId="0"/>
      <p:bldP spid="153" grpId="0"/>
      <p:bldP spid="154"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a:off x="6214498" y="2408598"/>
            <a:ext cx="3831202" cy="2317535"/>
          </a:xfrm>
          <a:prstGeom prst="rect">
            <a:avLst/>
          </a:prstGeom>
        </p:spPr>
      </p:pic>
      <p:sp>
        <p:nvSpPr>
          <p:cNvPr id="19" name="TextBox 97"/>
          <p:cNvSpPr txBox="1"/>
          <p:nvPr/>
        </p:nvSpPr>
        <p:spPr>
          <a:xfrm>
            <a:off x="6437369" y="2675934"/>
            <a:ext cx="2489735" cy="486672"/>
          </a:xfrm>
          <a:prstGeom prst="rect">
            <a:avLst/>
          </a:prstGeom>
          <a:noFill/>
        </p:spPr>
        <p:txBody>
          <a:bodyPr wrap="square" lIns="102974" tIns="0" rIns="102974" bIns="0" rtlCol="0" anchor="t">
            <a:spAutoFit/>
          </a:bodyPr>
          <a:lstStyle/>
          <a:p>
            <a:pPr>
              <a:lnSpc>
                <a:spcPct val="150000"/>
              </a:lnSpc>
            </a:pPr>
            <a:r>
              <a:rPr lang="zh-CN" altLang="en-US" sz="2400" dirty="0">
                <a:solidFill>
                  <a:srgbClr val="ED6D34"/>
                </a:solidFill>
                <a:latin typeface="方正卡通简体" panose="03000509000000000000" pitchFamily="65" charset="-122"/>
                <a:ea typeface="方正卡通简体" panose="03000509000000000000" pitchFamily="65" charset="-122"/>
                <a:cs typeface="华文黑体" pitchFamily="2" charset="-122"/>
              </a:rPr>
              <a:t>点击添加标题</a:t>
            </a:r>
          </a:p>
        </p:txBody>
      </p:sp>
      <p:sp>
        <p:nvSpPr>
          <p:cNvPr id="20" name="文本框 19"/>
          <p:cNvSpPr txBox="1"/>
          <p:nvPr/>
        </p:nvSpPr>
        <p:spPr>
          <a:xfrm>
            <a:off x="6450069" y="3136561"/>
            <a:ext cx="3062231" cy="1061829"/>
          </a:xfrm>
          <a:prstGeom prst="rect">
            <a:avLst/>
          </a:prstGeom>
          <a:noFill/>
        </p:spPr>
        <p:txBody>
          <a:bodyPr wrap="square" rtlCol="0">
            <a:spAutoFit/>
          </a:bodyPr>
          <a:lstStyle/>
          <a:p>
            <a:pPr>
              <a:lnSpc>
                <a:spcPct val="150000"/>
              </a:lnSpc>
            </a:pPr>
            <a:r>
              <a:rPr lang="zh-CN" altLang="en-US" sz="1400" dirty="0">
                <a:solidFill>
                  <a:schemeClr val="tx1">
                    <a:lumMod val="85000"/>
                    <a:lumOff val="15000"/>
                  </a:schemeClr>
                </a:solidFill>
                <a:latin typeface="方正卡通简体" panose="03000509000000000000" pitchFamily="65" charset="-122"/>
                <a:ea typeface="方正卡通简体" panose="03000509000000000000" pitchFamily="65" charset="-122"/>
                <a:cs typeface="+mn-ea"/>
                <a:sym typeface="+mn-lt"/>
              </a:rPr>
              <a:t>请在此处添加具体内容，文字尽量言简意赅，简单说明即可，不必过于繁琐，注意版面美观度</a:t>
            </a:r>
            <a:r>
              <a:rPr lang="zh-CN" altLang="en-US" sz="1400" dirty="0" smtClean="0">
                <a:solidFill>
                  <a:schemeClr val="tx1">
                    <a:lumMod val="85000"/>
                    <a:lumOff val="15000"/>
                  </a:schemeClr>
                </a:solidFill>
                <a:latin typeface="方正卡通简体" panose="03000509000000000000" pitchFamily="65" charset="-122"/>
                <a:ea typeface="方正卡通简体" panose="03000509000000000000" pitchFamily="65" charset="-122"/>
                <a:cs typeface="+mn-ea"/>
                <a:sym typeface="+mn-lt"/>
              </a:rPr>
              <a:t>。</a:t>
            </a:r>
            <a:endParaRPr lang="zh-CN" altLang="en-US" sz="1400" dirty="0">
              <a:solidFill>
                <a:schemeClr val="tx1"/>
              </a:solidFill>
              <a:latin typeface="方正卡通简体" panose="03000509000000000000" pitchFamily="65" charset="-122"/>
              <a:ea typeface="方正卡通简体" panose="03000509000000000000" pitchFamily="65" charset="-122"/>
              <a:sym typeface="+mn-ea"/>
            </a:endParaRPr>
          </a:p>
        </p:txBody>
      </p:sp>
      <p:sp>
        <p:nvSpPr>
          <p:cNvPr id="21" name="文本框 20"/>
          <p:cNvSpPr txBox="1"/>
          <p:nvPr>
            <p:custDataLst>
              <p:tags r:id="rId1"/>
            </p:custDataLst>
          </p:nvPr>
        </p:nvSpPr>
        <p:spPr>
          <a:xfrm>
            <a:off x="2593876" y="5593796"/>
            <a:ext cx="7451824" cy="1155236"/>
          </a:xfrm>
          <a:prstGeom prst="rect">
            <a:avLst/>
          </a:prstGeom>
          <a:noFill/>
        </p:spPr>
        <p:txBody>
          <a:bodyPr wrap="square" lIns="90000" tIns="46800" rIns="90000" bIns="46800" rtlCol="0" anchor="t" anchorCtr="0">
            <a:noAutofit/>
          </a:bodyPr>
          <a:lstStyle>
            <a:defPPr>
              <a:defRPr lang="zh-CN"/>
            </a:defPPr>
            <a:lvl1pPr>
              <a:defRPr>
                <a:solidFill>
                  <a:schemeClr val="tx1">
                    <a:lumMod val="75000"/>
                    <a:lumOff val="25000"/>
                  </a:schemeClr>
                </a:solidFill>
                <a:latin typeface="+mn-ea"/>
              </a:defRPr>
            </a:lvl1pPr>
          </a:lstStyle>
          <a:p>
            <a:pPr>
              <a:lnSpc>
                <a:spcPct val="150000"/>
              </a:lnSpc>
            </a:pPr>
            <a:r>
              <a:rPr lang="zh-CN" altLang="en-US" sz="1400" dirty="0">
                <a:solidFill>
                  <a:schemeClr val="tx1">
                    <a:lumMod val="95000"/>
                    <a:lumOff val="5000"/>
                  </a:schemeClr>
                </a:solidFill>
                <a:latin typeface="方正卡通简体" panose="03000509000000000000" pitchFamily="65" charset="-122"/>
                <a:ea typeface="方正卡通简体" panose="03000509000000000000" pitchFamily="65" charset="-122"/>
              </a:rPr>
              <a:t>请在此输入您的文本。请在此输入您的文本。请在此输入您的</a:t>
            </a:r>
            <a:r>
              <a:rPr lang="zh-CN" altLang="en-US" sz="1400" dirty="0" smtClean="0">
                <a:solidFill>
                  <a:schemeClr val="tx1">
                    <a:lumMod val="95000"/>
                    <a:lumOff val="5000"/>
                  </a:schemeClr>
                </a:solidFill>
                <a:latin typeface="方正卡通简体" panose="03000509000000000000" pitchFamily="65" charset="-122"/>
                <a:ea typeface="方正卡通简体" panose="03000509000000000000" pitchFamily="65" charset="-122"/>
              </a:rPr>
              <a:t>文本请</a:t>
            </a:r>
            <a:r>
              <a:rPr lang="zh-CN" altLang="en-US" sz="1400" dirty="0">
                <a:solidFill>
                  <a:schemeClr val="tx1">
                    <a:lumMod val="95000"/>
                    <a:lumOff val="5000"/>
                  </a:schemeClr>
                </a:solidFill>
                <a:latin typeface="方正卡通简体" panose="03000509000000000000" pitchFamily="65" charset="-122"/>
                <a:ea typeface="方正卡通简体" panose="03000509000000000000" pitchFamily="65" charset="-122"/>
              </a:rPr>
              <a:t>在此输入您的文请在此输入您的文本。请本</a:t>
            </a:r>
            <a:r>
              <a:rPr lang="zh-CN" altLang="en-US" sz="1400" dirty="0" smtClean="0">
                <a:solidFill>
                  <a:schemeClr val="tx1">
                    <a:lumMod val="95000"/>
                    <a:lumOff val="5000"/>
                  </a:schemeClr>
                </a:solidFill>
                <a:latin typeface="方正卡通简体" panose="03000509000000000000" pitchFamily="65" charset="-122"/>
                <a:ea typeface="方正卡通简体" panose="03000509000000000000" pitchFamily="65" charset="-122"/>
              </a:rPr>
              <a:t>请</a:t>
            </a:r>
            <a:r>
              <a:rPr lang="zh-CN" altLang="en-US" sz="1400" dirty="0">
                <a:solidFill>
                  <a:schemeClr val="tx1">
                    <a:lumMod val="95000"/>
                    <a:lumOff val="5000"/>
                  </a:schemeClr>
                </a:solidFill>
                <a:latin typeface="方正卡通简体" panose="03000509000000000000" pitchFamily="65" charset="-122"/>
                <a:ea typeface="方正卡通简体" panose="03000509000000000000" pitchFamily="65" charset="-122"/>
              </a:rPr>
              <a:t>在此输入您的文本请在此输入您的</a:t>
            </a:r>
            <a:r>
              <a:rPr lang="zh-CN" altLang="en-US" sz="1400" dirty="0" smtClean="0">
                <a:solidFill>
                  <a:schemeClr val="tx1">
                    <a:lumMod val="95000"/>
                    <a:lumOff val="5000"/>
                  </a:schemeClr>
                </a:solidFill>
                <a:latin typeface="方正卡通简体" panose="03000509000000000000" pitchFamily="65" charset="-122"/>
                <a:ea typeface="方正卡通简体" panose="03000509000000000000" pitchFamily="65" charset="-122"/>
              </a:rPr>
              <a:t>文本</a:t>
            </a:r>
            <a:r>
              <a:rPr lang="zh-CN" altLang="en-US" sz="1400" dirty="0">
                <a:solidFill>
                  <a:schemeClr val="tx1">
                    <a:lumMod val="95000"/>
                    <a:lumOff val="5000"/>
                  </a:schemeClr>
                </a:solidFill>
                <a:latin typeface="方正卡通简体" panose="03000509000000000000" pitchFamily="65" charset="-122"/>
                <a:ea typeface="方正卡通简体" panose="03000509000000000000" pitchFamily="65" charset="-122"/>
              </a:rPr>
              <a:t>请在此输入您的文本</a:t>
            </a:r>
            <a:r>
              <a:rPr lang="zh-CN" altLang="en-US" sz="1400" dirty="0" smtClean="0">
                <a:solidFill>
                  <a:schemeClr val="tx1">
                    <a:lumMod val="95000"/>
                    <a:lumOff val="5000"/>
                  </a:schemeClr>
                </a:solidFill>
                <a:latin typeface="方正卡通简体" panose="03000509000000000000" pitchFamily="65" charset="-122"/>
                <a:ea typeface="方正卡通简体" panose="03000509000000000000" pitchFamily="65" charset="-122"/>
              </a:rPr>
              <a:t>。</a:t>
            </a:r>
            <a:endParaRPr lang="zh-CN" altLang="en-US" sz="1400" dirty="0">
              <a:solidFill>
                <a:schemeClr val="tx1">
                  <a:lumMod val="95000"/>
                  <a:lumOff val="5000"/>
                </a:schemeClr>
              </a:solidFill>
              <a:latin typeface="方正卡通简体" panose="03000509000000000000" pitchFamily="65" charset="-122"/>
              <a:ea typeface="方正卡通简体" panose="03000509000000000000" pitchFamily="65" charset="-122"/>
            </a:endParaRPr>
          </a:p>
        </p:txBody>
      </p:sp>
      <p:sp>
        <p:nvSpPr>
          <p:cNvPr id="22" name="TextBox 97"/>
          <p:cNvSpPr txBox="1"/>
          <p:nvPr/>
        </p:nvSpPr>
        <p:spPr>
          <a:xfrm>
            <a:off x="2581176" y="5094424"/>
            <a:ext cx="2489735" cy="486672"/>
          </a:xfrm>
          <a:prstGeom prst="rect">
            <a:avLst/>
          </a:prstGeom>
          <a:noFill/>
        </p:spPr>
        <p:txBody>
          <a:bodyPr wrap="square" lIns="102974" tIns="0" rIns="102974" bIns="0" rtlCol="0" anchor="t">
            <a:spAutoFit/>
          </a:bodyPr>
          <a:lstStyle/>
          <a:p>
            <a:pPr>
              <a:lnSpc>
                <a:spcPct val="150000"/>
              </a:lnSpc>
            </a:pPr>
            <a:r>
              <a:rPr lang="zh-CN" altLang="en-US" sz="2400" dirty="0">
                <a:solidFill>
                  <a:srgbClr val="ED6D34"/>
                </a:solidFill>
                <a:latin typeface="方正卡通简体" panose="03000509000000000000" pitchFamily="65" charset="-122"/>
                <a:ea typeface="方正卡通简体" panose="03000509000000000000" pitchFamily="65" charset="-122"/>
                <a:cs typeface="华文黑体" pitchFamily="2" charset="-122"/>
              </a:rPr>
              <a:t>点击添加标题</a:t>
            </a:r>
          </a:p>
        </p:txBody>
      </p:sp>
      <p:pic>
        <p:nvPicPr>
          <p:cNvPr id="4" name="图片 3"/>
          <p:cNvPicPr>
            <a:picLocks noChangeAspect="1"/>
          </p:cNvPicPr>
          <p:nvPr/>
        </p:nvPicPr>
        <p:blipFill>
          <a:blip r:embed="rId5" cstate="print">
            <a:extLst>
              <a:ext uri="{28A0092B-C50C-407E-A947-70E740481C1C}">
                <a14:useLocalDpi xmlns:a14="http://schemas.microsoft.com/office/drawing/2010/main" xmlns="" val="0"/>
              </a:ext>
            </a:extLst>
          </a:blip>
          <a:stretch>
            <a:fillRect/>
          </a:stretch>
        </p:blipFill>
        <p:spPr>
          <a:xfrm>
            <a:off x="2569040" y="1396999"/>
            <a:ext cx="3076326" cy="3637493"/>
          </a:xfrm>
          <a:prstGeom prst="rect">
            <a:avLst/>
          </a:prstGeom>
        </p:spPr>
      </p:pic>
      <p:pic>
        <p:nvPicPr>
          <p:cNvPr id="5" name="图片 4"/>
          <p:cNvPicPr>
            <a:picLocks noChangeAspect="1"/>
          </p:cNvPicPr>
          <p:nvPr/>
        </p:nvPicPr>
        <p:blipFill>
          <a:blip r:embed="rId6" cstate="print">
            <a:extLst>
              <a:ext uri="{28A0092B-C50C-407E-A947-70E740481C1C}">
                <a14:useLocalDpi xmlns:a14="http://schemas.microsoft.com/office/drawing/2010/main" xmlns="" val="0"/>
              </a:ext>
            </a:extLst>
          </a:blip>
          <a:stretch>
            <a:fillRect/>
          </a:stretch>
        </p:blipFill>
        <p:spPr>
          <a:xfrm>
            <a:off x="8501797" y="4851033"/>
            <a:ext cx="850614" cy="656863"/>
          </a:xfrm>
          <a:prstGeom prst="rect">
            <a:avLst/>
          </a:prstGeom>
        </p:spPr>
      </p:pic>
    </p:spTree>
    <p:extLst>
      <p:ext uri="{BB962C8B-B14F-4D97-AF65-F5344CB8AC3E}">
        <p14:creationId xmlns:p14="http://schemas.microsoft.com/office/powerpoint/2010/main" xmlns="" val="2325857852"/>
      </p:ext>
    </p:extLst>
  </p:cSld>
  <p:clrMapOvr>
    <a:masterClrMapping/>
  </p:clrMapOvr>
  <mc:AlternateContent xmlns:mc="http://schemas.openxmlformats.org/markup-compatibility/2006">
    <mc:Choice xmlns:p14="http://schemas.microsoft.com/office/powerpoint/2010/main" xmlns="" Requires="p14">
      <p:transition spd="slow" p14:dur="1500" advClick="0" advTm="2000">
        <p:random/>
      </p:transition>
    </mc:Choice>
    <mc:Fallback>
      <p:transition spd="slow" advClick="0" advTm="2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par>
                                <p:cTn id="10" presetID="47" presetClass="entr" presetSubtype="0" fill="hold" nodeType="with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1000"/>
                                        <p:tgtEl>
                                          <p:spTgt spid="3"/>
                                        </p:tgtEl>
                                      </p:cBhvr>
                                    </p:animEffect>
                                    <p:anim calcmode="lin" valueType="num">
                                      <p:cBhvr>
                                        <p:cTn id="13" dur="1000" fill="hold"/>
                                        <p:tgtEl>
                                          <p:spTgt spid="3"/>
                                        </p:tgtEl>
                                        <p:attrNameLst>
                                          <p:attrName>ppt_x</p:attrName>
                                        </p:attrNameLst>
                                      </p:cBhvr>
                                      <p:tavLst>
                                        <p:tav tm="0">
                                          <p:val>
                                            <p:strVal val="#ppt_x"/>
                                          </p:val>
                                        </p:tav>
                                        <p:tav tm="100000">
                                          <p:val>
                                            <p:strVal val="#ppt_x"/>
                                          </p:val>
                                        </p:tav>
                                      </p:tavLst>
                                    </p:anim>
                                    <p:anim calcmode="lin" valueType="num">
                                      <p:cBhvr>
                                        <p:cTn id="14" dur="1000" fill="hold"/>
                                        <p:tgtEl>
                                          <p:spTgt spid="3"/>
                                        </p:tgtEl>
                                        <p:attrNameLst>
                                          <p:attrName>ppt_y</p:attrName>
                                        </p:attrNameLst>
                                      </p:cBhvr>
                                      <p:tavLst>
                                        <p:tav tm="0">
                                          <p:val>
                                            <p:strVal val="#ppt_y-.1"/>
                                          </p:val>
                                        </p:tav>
                                        <p:tav tm="100000">
                                          <p:val>
                                            <p:strVal val="#ppt_y"/>
                                          </p:val>
                                        </p:tav>
                                      </p:tavLst>
                                    </p:anim>
                                  </p:childTnLst>
                                </p:cTn>
                              </p:par>
                              <p:par>
                                <p:cTn id="15" presetID="22" presetClass="entr" presetSubtype="4" fill="hold" nodeType="withEffect">
                                  <p:stCondLst>
                                    <p:cond delay="500"/>
                                  </p:stCondLst>
                                  <p:childTnLst>
                                    <p:set>
                                      <p:cBhvr>
                                        <p:cTn id="16" dur="1" fill="hold">
                                          <p:stCondLst>
                                            <p:cond delay="0"/>
                                          </p:stCondLst>
                                        </p:cTn>
                                        <p:tgtEl>
                                          <p:spTgt spid="5"/>
                                        </p:tgtEl>
                                        <p:attrNameLst>
                                          <p:attrName>style.visibility</p:attrName>
                                        </p:attrNameLst>
                                      </p:cBhvr>
                                      <p:to>
                                        <p:strVal val="visible"/>
                                      </p:to>
                                    </p:set>
                                    <p:animEffect transition="in" filter="wipe(down)">
                                      <p:cBhvr>
                                        <p:cTn id="17" dur="500"/>
                                        <p:tgtEl>
                                          <p:spTgt spid="5"/>
                                        </p:tgtEl>
                                      </p:cBhvr>
                                    </p:animEffect>
                                  </p:childTnLst>
                                </p:cTn>
                              </p:par>
                              <p:par>
                                <p:cTn id="18" presetID="42" presetClass="entr" presetSubtype="0" fill="hold" grpId="0" nodeType="withEffect">
                                  <p:stCondLst>
                                    <p:cond delay="750"/>
                                  </p:stCondLst>
                                  <p:childTnLst>
                                    <p:set>
                                      <p:cBhvr>
                                        <p:cTn id="19" dur="1" fill="hold">
                                          <p:stCondLst>
                                            <p:cond delay="0"/>
                                          </p:stCondLst>
                                        </p:cTn>
                                        <p:tgtEl>
                                          <p:spTgt spid="19"/>
                                        </p:tgtEl>
                                        <p:attrNameLst>
                                          <p:attrName>style.visibility</p:attrName>
                                        </p:attrNameLst>
                                      </p:cBhvr>
                                      <p:to>
                                        <p:strVal val="visible"/>
                                      </p:to>
                                    </p:set>
                                    <p:animEffect transition="in" filter="fade">
                                      <p:cBhvr>
                                        <p:cTn id="20" dur="1000"/>
                                        <p:tgtEl>
                                          <p:spTgt spid="19"/>
                                        </p:tgtEl>
                                      </p:cBhvr>
                                    </p:animEffect>
                                    <p:anim calcmode="lin" valueType="num">
                                      <p:cBhvr>
                                        <p:cTn id="21" dur="1000" fill="hold"/>
                                        <p:tgtEl>
                                          <p:spTgt spid="19"/>
                                        </p:tgtEl>
                                        <p:attrNameLst>
                                          <p:attrName>ppt_x</p:attrName>
                                        </p:attrNameLst>
                                      </p:cBhvr>
                                      <p:tavLst>
                                        <p:tav tm="0">
                                          <p:val>
                                            <p:strVal val="#ppt_x"/>
                                          </p:val>
                                        </p:tav>
                                        <p:tav tm="100000">
                                          <p:val>
                                            <p:strVal val="#ppt_x"/>
                                          </p:val>
                                        </p:tav>
                                      </p:tavLst>
                                    </p:anim>
                                    <p:anim calcmode="lin" valueType="num">
                                      <p:cBhvr>
                                        <p:cTn id="22" dur="1000" fill="hold"/>
                                        <p:tgtEl>
                                          <p:spTgt spid="19"/>
                                        </p:tgtEl>
                                        <p:attrNameLst>
                                          <p:attrName>ppt_y</p:attrName>
                                        </p:attrNameLst>
                                      </p:cBhvr>
                                      <p:tavLst>
                                        <p:tav tm="0">
                                          <p:val>
                                            <p:strVal val="#ppt_y+.1"/>
                                          </p:val>
                                        </p:tav>
                                        <p:tav tm="100000">
                                          <p:val>
                                            <p:strVal val="#ppt_y"/>
                                          </p:val>
                                        </p:tav>
                                      </p:tavLst>
                                    </p:anim>
                                  </p:childTnLst>
                                </p:cTn>
                              </p:par>
                            </p:childTnLst>
                          </p:cTn>
                        </p:par>
                        <p:par>
                          <p:cTn id="23" fill="hold">
                            <p:stCondLst>
                              <p:cond delay="1750"/>
                            </p:stCondLst>
                            <p:childTnLst>
                              <p:par>
                                <p:cTn id="24" presetID="22" presetClass="entr" presetSubtype="8" fill="hold" grpId="0" nodeType="afterEffect">
                                  <p:stCondLst>
                                    <p:cond delay="0"/>
                                  </p:stCondLst>
                                  <p:childTnLst>
                                    <p:set>
                                      <p:cBhvr>
                                        <p:cTn id="25" dur="1" fill="hold">
                                          <p:stCondLst>
                                            <p:cond delay="0"/>
                                          </p:stCondLst>
                                        </p:cTn>
                                        <p:tgtEl>
                                          <p:spTgt spid="20"/>
                                        </p:tgtEl>
                                        <p:attrNameLst>
                                          <p:attrName>style.visibility</p:attrName>
                                        </p:attrNameLst>
                                      </p:cBhvr>
                                      <p:to>
                                        <p:strVal val="visible"/>
                                      </p:to>
                                    </p:set>
                                    <p:animEffect transition="in" filter="wipe(left)">
                                      <p:cBhvr>
                                        <p:cTn id="26" dur="500"/>
                                        <p:tgtEl>
                                          <p:spTgt spid="20"/>
                                        </p:tgtEl>
                                      </p:cBhvr>
                                    </p:animEffect>
                                  </p:childTnLst>
                                </p:cTn>
                              </p:par>
                              <p:par>
                                <p:cTn id="27" presetID="42" presetClass="entr" presetSubtype="0" fill="hold" grpId="0" nodeType="withEffect">
                                  <p:stCondLst>
                                    <p:cond delay="0"/>
                                  </p:stCondLst>
                                  <p:childTnLst>
                                    <p:set>
                                      <p:cBhvr>
                                        <p:cTn id="28" dur="1" fill="hold">
                                          <p:stCondLst>
                                            <p:cond delay="0"/>
                                          </p:stCondLst>
                                        </p:cTn>
                                        <p:tgtEl>
                                          <p:spTgt spid="22"/>
                                        </p:tgtEl>
                                        <p:attrNameLst>
                                          <p:attrName>style.visibility</p:attrName>
                                        </p:attrNameLst>
                                      </p:cBhvr>
                                      <p:to>
                                        <p:strVal val="visible"/>
                                      </p:to>
                                    </p:set>
                                    <p:animEffect transition="in" filter="fade">
                                      <p:cBhvr>
                                        <p:cTn id="29" dur="1000"/>
                                        <p:tgtEl>
                                          <p:spTgt spid="22"/>
                                        </p:tgtEl>
                                      </p:cBhvr>
                                    </p:animEffect>
                                    <p:anim calcmode="lin" valueType="num">
                                      <p:cBhvr>
                                        <p:cTn id="30" dur="1000" fill="hold"/>
                                        <p:tgtEl>
                                          <p:spTgt spid="22"/>
                                        </p:tgtEl>
                                        <p:attrNameLst>
                                          <p:attrName>ppt_x</p:attrName>
                                        </p:attrNameLst>
                                      </p:cBhvr>
                                      <p:tavLst>
                                        <p:tav tm="0">
                                          <p:val>
                                            <p:strVal val="#ppt_x"/>
                                          </p:val>
                                        </p:tav>
                                        <p:tav tm="100000">
                                          <p:val>
                                            <p:strVal val="#ppt_x"/>
                                          </p:val>
                                        </p:tav>
                                      </p:tavLst>
                                    </p:anim>
                                    <p:anim calcmode="lin" valueType="num">
                                      <p:cBhvr>
                                        <p:cTn id="31" dur="1000" fill="hold"/>
                                        <p:tgtEl>
                                          <p:spTgt spid="22"/>
                                        </p:tgtEl>
                                        <p:attrNameLst>
                                          <p:attrName>ppt_y</p:attrName>
                                        </p:attrNameLst>
                                      </p:cBhvr>
                                      <p:tavLst>
                                        <p:tav tm="0">
                                          <p:val>
                                            <p:strVal val="#ppt_y+.1"/>
                                          </p:val>
                                        </p:tav>
                                        <p:tav tm="100000">
                                          <p:val>
                                            <p:strVal val="#ppt_y"/>
                                          </p:val>
                                        </p:tav>
                                      </p:tavLst>
                                    </p:anim>
                                  </p:childTnLst>
                                </p:cTn>
                              </p:par>
                              <p:par>
                                <p:cTn id="32" presetID="42" presetClass="entr" presetSubtype="0" fill="hold" grpId="0" nodeType="withEffect">
                                  <p:stCondLst>
                                    <p:cond delay="0"/>
                                  </p:stCondLst>
                                  <p:childTnLst>
                                    <p:set>
                                      <p:cBhvr>
                                        <p:cTn id="33" dur="1" fill="hold">
                                          <p:stCondLst>
                                            <p:cond delay="0"/>
                                          </p:stCondLst>
                                        </p:cTn>
                                        <p:tgtEl>
                                          <p:spTgt spid="21"/>
                                        </p:tgtEl>
                                        <p:attrNameLst>
                                          <p:attrName>style.visibility</p:attrName>
                                        </p:attrNameLst>
                                      </p:cBhvr>
                                      <p:to>
                                        <p:strVal val="visible"/>
                                      </p:to>
                                    </p:set>
                                    <p:animEffect transition="in" filter="fade">
                                      <p:cBhvr>
                                        <p:cTn id="34" dur="1000"/>
                                        <p:tgtEl>
                                          <p:spTgt spid="21"/>
                                        </p:tgtEl>
                                      </p:cBhvr>
                                    </p:animEffect>
                                    <p:anim calcmode="lin" valueType="num">
                                      <p:cBhvr>
                                        <p:cTn id="35" dur="1000" fill="hold"/>
                                        <p:tgtEl>
                                          <p:spTgt spid="21"/>
                                        </p:tgtEl>
                                        <p:attrNameLst>
                                          <p:attrName>ppt_x</p:attrName>
                                        </p:attrNameLst>
                                      </p:cBhvr>
                                      <p:tavLst>
                                        <p:tav tm="0">
                                          <p:val>
                                            <p:strVal val="#ppt_x"/>
                                          </p:val>
                                        </p:tav>
                                        <p:tav tm="100000">
                                          <p:val>
                                            <p:strVal val="#ppt_x"/>
                                          </p:val>
                                        </p:tav>
                                      </p:tavLst>
                                    </p:anim>
                                    <p:anim calcmode="lin" valueType="num">
                                      <p:cBhvr>
                                        <p:cTn id="36" dur="1000" fill="hold"/>
                                        <p:tgtEl>
                                          <p:spTgt spid="2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20" grpId="0"/>
      <p:bldP spid="21" grpId="0"/>
      <p:bldP spid="22"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矩形 4"/>
          <p:cNvSpPr/>
          <p:nvPr/>
        </p:nvSpPr>
        <p:spPr>
          <a:xfrm>
            <a:off x="2403724" y="2471525"/>
            <a:ext cx="3133476" cy="2458419"/>
          </a:xfrm>
          <a:custGeom>
            <a:avLst/>
            <a:gdLst>
              <a:gd name="connsiteX0" fmla="*/ 0 w 3314700"/>
              <a:gd name="connsiteY0" fmla="*/ 0 h 2159000"/>
              <a:gd name="connsiteX1" fmla="*/ 3314700 w 3314700"/>
              <a:gd name="connsiteY1" fmla="*/ 0 h 2159000"/>
              <a:gd name="connsiteX2" fmla="*/ 3314700 w 3314700"/>
              <a:gd name="connsiteY2" fmla="*/ 2159000 h 2159000"/>
              <a:gd name="connsiteX3" fmla="*/ 0 w 3314700"/>
              <a:gd name="connsiteY3" fmla="*/ 2159000 h 2159000"/>
              <a:gd name="connsiteX4" fmla="*/ 0 w 3314700"/>
              <a:gd name="connsiteY4" fmla="*/ 0 h 2159000"/>
              <a:gd name="connsiteX0" fmla="*/ 0 w 3314700"/>
              <a:gd name="connsiteY0" fmla="*/ 0 h 2159000"/>
              <a:gd name="connsiteX1" fmla="*/ 3314700 w 3314700"/>
              <a:gd name="connsiteY1" fmla="*/ 0 h 2159000"/>
              <a:gd name="connsiteX2" fmla="*/ 3314700 w 3314700"/>
              <a:gd name="connsiteY2" fmla="*/ 2159000 h 2159000"/>
              <a:gd name="connsiteX3" fmla="*/ 0 w 3314700"/>
              <a:gd name="connsiteY3" fmla="*/ 2159000 h 2159000"/>
              <a:gd name="connsiteX4" fmla="*/ 0 w 3314700"/>
              <a:gd name="connsiteY4" fmla="*/ 0 h 2159000"/>
              <a:gd name="connsiteX0" fmla="*/ 0 w 3314700"/>
              <a:gd name="connsiteY0" fmla="*/ 9794 h 2168794"/>
              <a:gd name="connsiteX1" fmla="*/ 3314700 w 3314700"/>
              <a:gd name="connsiteY1" fmla="*/ 9794 h 2168794"/>
              <a:gd name="connsiteX2" fmla="*/ 3314700 w 3314700"/>
              <a:gd name="connsiteY2" fmla="*/ 2168794 h 2168794"/>
              <a:gd name="connsiteX3" fmla="*/ 0 w 3314700"/>
              <a:gd name="connsiteY3" fmla="*/ 2168794 h 2168794"/>
              <a:gd name="connsiteX4" fmla="*/ 0 w 3314700"/>
              <a:gd name="connsiteY4" fmla="*/ 9794 h 2168794"/>
              <a:gd name="connsiteX0" fmla="*/ 22577 w 3337277"/>
              <a:gd name="connsiteY0" fmla="*/ 9794 h 2168794"/>
              <a:gd name="connsiteX1" fmla="*/ 3337277 w 3337277"/>
              <a:gd name="connsiteY1" fmla="*/ 9794 h 2168794"/>
              <a:gd name="connsiteX2" fmla="*/ 3337277 w 3337277"/>
              <a:gd name="connsiteY2" fmla="*/ 2168794 h 2168794"/>
              <a:gd name="connsiteX3" fmla="*/ 22577 w 3337277"/>
              <a:gd name="connsiteY3" fmla="*/ 2168794 h 2168794"/>
              <a:gd name="connsiteX4" fmla="*/ 22577 w 3337277"/>
              <a:gd name="connsiteY4" fmla="*/ 9794 h 2168794"/>
              <a:gd name="connsiteX0" fmla="*/ 22577 w 3337277"/>
              <a:gd name="connsiteY0" fmla="*/ 9794 h 2168794"/>
              <a:gd name="connsiteX1" fmla="*/ 3337277 w 3337277"/>
              <a:gd name="connsiteY1" fmla="*/ 9794 h 2168794"/>
              <a:gd name="connsiteX2" fmla="*/ 3337277 w 3337277"/>
              <a:gd name="connsiteY2" fmla="*/ 2168794 h 2168794"/>
              <a:gd name="connsiteX3" fmla="*/ 22577 w 3337277"/>
              <a:gd name="connsiteY3" fmla="*/ 2168794 h 2168794"/>
              <a:gd name="connsiteX4" fmla="*/ 22577 w 3337277"/>
              <a:gd name="connsiteY4" fmla="*/ 9794 h 2168794"/>
              <a:gd name="connsiteX0" fmla="*/ 22577 w 3337277"/>
              <a:gd name="connsiteY0" fmla="*/ 9794 h 2188564"/>
              <a:gd name="connsiteX1" fmla="*/ 3337277 w 3337277"/>
              <a:gd name="connsiteY1" fmla="*/ 9794 h 2188564"/>
              <a:gd name="connsiteX2" fmla="*/ 3337277 w 3337277"/>
              <a:gd name="connsiteY2" fmla="*/ 2168794 h 2188564"/>
              <a:gd name="connsiteX3" fmla="*/ 22577 w 3337277"/>
              <a:gd name="connsiteY3" fmla="*/ 2168794 h 2188564"/>
              <a:gd name="connsiteX4" fmla="*/ 22577 w 3337277"/>
              <a:gd name="connsiteY4" fmla="*/ 9794 h 2188564"/>
              <a:gd name="connsiteX0" fmla="*/ 22577 w 3337277"/>
              <a:gd name="connsiteY0" fmla="*/ 9794 h 2188564"/>
              <a:gd name="connsiteX1" fmla="*/ 3337277 w 3337277"/>
              <a:gd name="connsiteY1" fmla="*/ 9794 h 2188564"/>
              <a:gd name="connsiteX2" fmla="*/ 3337277 w 3337277"/>
              <a:gd name="connsiteY2" fmla="*/ 2168794 h 2188564"/>
              <a:gd name="connsiteX3" fmla="*/ 22577 w 3337277"/>
              <a:gd name="connsiteY3" fmla="*/ 2168794 h 2188564"/>
              <a:gd name="connsiteX4" fmla="*/ 22577 w 3337277"/>
              <a:gd name="connsiteY4" fmla="*/ 9794 h 2188564"/>
              <a:gd name="connsiteX0" fmla="*/ 22577 w 3339948"/>
              <a:gd name="connsiteY0" fmla="*/ 9794 h 2188564"/>
              <a:gd name="connsiteX1" fmla="*/ 3337277 w 3339948"/>
              <a:gd name="connsiteY1" fmla="*/ 9794 h 2188564"/>
              <a:gd name="connsiteX2" fmla="*/ 3337277 w 3339948"/>
              <a:gd name="connsiteY2" fmla="*/ 2168794 h 2188564"/>
              <a:gd name="connsiteX3" fmla="*/ 22577 w 3339948"/>
              <a:gd name="connsiteY3" fmla="*/ 2168794 h 2188564"/>
              <a:gd name="connsiteX4" fmla="*/ 22577 w 3339948"/>
              <a:gd name="connsiteY4" fmla="*/ 9794 h 2188564"/>
              <a:gd name="connsiteX0" fmla="*/ 22577 w 3339948"/>
              <a:gd name="connsiteY0" fmla="*/ 5060 h 2183830"/>
              <a:gd name="connsiteX1" fmla="*/ 3337277 w 3339948"/>
              <a:gd name="connsiteY1" fmla="*/ 5060 h 2183830"/>
              <a:gd name="connsiteX2" fmla="*/ 3337277 w 3339948"/>
              <a:gd name="connsiteY2" fmla="*/ 2164060 h 2183830"/>
              <a:gd name="connsiteX3" fmla="*/ 22577 w 3339948"/>
              <a:gd name="connsiteY3" fmla="*/ 2164060 h 2183830"/>
              <a:gd name="connsiteX4" fmla="*/ 22577 w 3339948"/>
              <a:gd name="connsiteY4" fmla="*/ 5060 h 218383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39948" h="2183830">
                <a:moveTo>
                  <a:pt x="22577" y="5060"/>
                </a:moveTo>
                <a:cubicBezTo>
                  <a:pt x="340077" y="161651"/>
                  <a:pt x="2346677" y="-33040"/>
                  <a:pt x="3337277" y="5060"/>
                </a:cubicBezTo>
                <a:cubicBezTo>
                  <a:pt x="3349977" y="750127"/>
                  <a:pt x="3311877" y="1457093"/>
                  <a:pt x="3337277" y="2164060"/>
                </a:cubicBezTo>
                <a:cubicBezTo>
                  <a:pt x="2245077" y="2113260"/>
                  <a:pt x="1114777" y="2227560"/>
                  <a:pt x="22577" y="2164060"/>
                </a:cubicBezTo>
                <a:cubicBezTo>
                  <a:pt x="-28223" y="1444393"/>
                  <a:pt x="22577" y="724727"/>
                  <a:pt x="22577" y="5060"/>
                </a:cubicBezTo>
                <a:close/>
              </a:path>
            </a:pathLst>
          </a:custGeom>
          <a:blipFill dpi="0" rotWithShape="1">
            <a:blip r:embed="rId4" cstate="print">
              <a:extLst>
                <a:ext uri="{28A0092B-C50C-407E-A947-70E740481C1C}">
                  <a14:useLocalDpi xmlns:a14="http://schemas.microsoft.com/office/drawing/2010/main" xmlns="" val="0"/>
                </a:ext>
              </a:extLst>
            </a:blip>
            <a:srcRect/>
            <a:stretch>
              <a:fillRect/>
            </a:stretch>
          </a:blip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3" name="图片 2"/>
          <p:cNvPicPr>
            <a:picLocks noChangeAspect="1"/>
          </p:cNvPicPr>
          <p:nvPr/>
        </p:nvPicPr>
        <p:blipFill>
          <a:blip r:embed="rId5" cstate="print">
            <a:extLst>
              <a:ext uri="{28A0092B-C50C-407E-A947-70E740481C1C}">
                <a14:useLocalDpi xmlns:a14="http://schemas.microsoft.com/office/drawing/2010/main" xmlns="" val="0"/>
              </a:ext>
            </a:extLst>
          </a:blip>
          <a:stretch>
            <a:fillRect/>
          </a:stretch>
        </p:blipFill>
        <p:spPr>
          <a:xfrm rot="14063262" flipH="1">
            <a:off x="5096151" y="4537142"/>
            <a:ext cx="1391386" cy="1402293"/>
          </a:xfrm>
          <a:prstGeom prst="rect">
            <a:avLst/>
          </a:prstGeom>
        </p:spPr>
      </p:pic>
      <p:pic>
        <p:nvPicPr>
          <p:cNvPr id="22" name="图片 21"/>
          <p:cNvPicPr>
            <a:picLocks noChangeAspect="1"/>
          </p:cNvPicPr>
          <p:nvPr/>
        </p:nvPicPr>
        <p:blipFill>
          <a:blip r:embed="rId5" cstate="print">
            <a:extLst>
              <a:ext uri="{28A0092B-C50C-407E-A947-70E740481C1C}">
                <a14:useLocalDpi xmlns:a14="http://schemas.microsoft.com/office/drawing/2010/main" xmlns="" val="0"/>
              </a:ext>
            </a:extLst>
          </a:blip>
          <a:stretch>
            <a:fillRect/>
          </a:stretch>
        </p:blipFill>
        <p:spPr>
          <a:xfrm rot="3799592" flipH="1">
            <a:off x="1433000" y="1484027"/>
            <a:ext cx="1391386" cy="1402293"/>
          </a:xfrm>
          <a:prstGeom prst="rect">
            <a:avLst/>
          </a:prstGeom>
        </p:spPr>
      </p:pic>
      <p:sp>
        <p:nvSpPr>
          <p:cNvPr id="23" name="文本框 22"/>
          <p:cNvSpPr txBox="1"/>
          <p:nvPr>
            <p:custDataLst>
              <p:tags r:id="rId1"/>
            </p:custDataLst>
          </p:nvPr>
        </p:nvSpPr>
        <p:spPr>
          <a:xfrm>
            <a:off x="6728930" y="2937661"/>
            <a:ext cx="3824769" cy="1155236"/>
          </a:xfrm>
          <a:prstGeom prst="rect">
            <a:avLst/>
          </a:prstGeom>
          <a:noFill/>
        </p:spPr>
        <p:txBody>
          <a:bodyPr wrap="square" lIns="90000" tIns="46800" rIns="90000" bIns="46800" rtlCol="0" anchor="t" anchorCtr="0">
            <a:noAutofit/>
          </a:bodyPr>
          <a:lstStyle>
            <a:defPPr>
              <a:defRPr lang="zh-CN"/>
            </a:defPPr>
            <a:lvl1pPr>
              <a:defRPr>
                <a:solidFill>
                  <a:schemeClr val="tx1">
                    <a:lumMod val="75000"/>
                    <a:lumOff val="25000"/>
                  </a:schemeClr>
                </a:solidFill>
                <a:latin typeface="+mn-ea"/>
              </a:defRPr>
            </a:lvl1pPr>
          </a:lstStyle>
          <a:p>
            <a:pPr>
              <a:lnSpc>
                <a:spcPct val="150000"/>
              </a:lnSpc>
            </a:pPr>
            <a:r>
              <a:rPr lang="zh-CN" altLang="en-US" sz="1400" dirty="0">
                <a:solidFill>
                  <a:schemeClr val="tx1">
                    <a:lumMod val="95000"/>
                    <a:lumOff val="5000"/>
                  </a:schemeClr>
                </a:solidFill>
                <a:latin typeface="方正卡通简体" panose="03000509000000000000" pitchFamily="65" charset="-122"/>
                <a:ea typeface="方正卡通简体" panose="03000509000000000000" pitchFamily="65" charset="-122"/>
              </a:rPr>
              <a:t>请在此输入您的文本。请在此输入您的文本。请在此输入您的</a:t>
            </a:r>
            <a:r>
              <a:rPr lang="zh-CN" altLang="en-US" sz="1400" dirty="0" smtClean="0">
                <a:solidFill>
                  <a:schemeClr val="tx1">
                    <a:lumMod val="95000"/>
                    <a:lumOff val="5000"/>
                  </a:schemeClr>
                </a:solidFill>
                <a:latin typeface="方正卡通简体" panose="03000509000000000000" pitchFamily="65" charset="-122"/>
                <a:ea typeface="方正卡通简体" panose="03000509000000000000" pitchFamily="65" charset="-122"/>
              </a:rPr>
              <a:t>文本请</a:t>
            </a:r>
            <a:r>
              <a:rPr lang="zh-CN" altLang="en-US" sz="1400" dirty="0">
                <a:solidFill>
                  <a:schemeClr val="tx1">
                    <a:lumMod val="95000"/>
                    <a:lumOff val="5000"/>
                  </a:schemeClr>
                </a:solidFill>
                <a:latin typeface="方正卡通简体" panose="03000509000000000000" pitchFamily="65" charset="-122"/>
                <a:ea typeface="方正卡通简体" panose="03000509000000000000" pitchFamily="65" charset="-122"/>
              </a:rPr>
              <a:t>在此输入您的文请在此输入您的文本。请本</a:t>
            </a:r>
            <a:r>
              <a:rPr lang="zh-CN" altLang="en-US" sz="1400" dirty="0" smtClean="0">
                <a:solidFill>
                  <a:schemeClr val="tx1">
                    <a:lumMod val="95000"/>
                    <a:lumOff val="5000"/>
                  </a:schemeClr>
                </a:solidFill>
                <a:latin typeface="方正卡通简体" panose="03000509000000000000" pitchFamily="65" charset="-122"/>
                <a:ea typeface="方正卡通简体" panose="03000509000000000000" pitchFamily="65" charset="-122"/>
              </a:rPr>
              <a:t>请</a:t>
            </a:r>
            <a:r>
              <a:rPr lang="zh-CN" altLang="en-US" sz="1400" dirty="0">
                <a:solidFill>
                  <a:schemeClr val="tx1">
                    <a:lumMod val="95000"/>
                    <a:lumOff val="5000"/>
                  </a:schemeClr>
                </a:solidFill>
                <a:latin typeface="方正卡通简体" panose="03000509000000000000" pitchFamily="65" charset="-122"/>
                <a:ea typeface="方正卡通简体" panose="03000509000000000000" pitchFamily="65" charset="-122"/>
              </a:rPr>
              <a:t>在此输入您的。请在此输入您的文本。请在此输入您的文本。请在此输入您的文本请在此输入您的文请在此输入您的文本。请本请在此输入您的。</a:t>
            </a:r>
          </a:p>
          <a:p>
            <a:pPr>
              <a:lnSpc>
                <a:spcPct val="150000"/>
              </a:lnSpc>
            </a:pPr>
            <a:endParaRPr lang="zh-CN" altLang="en-US" sz="1400" dirty="0">
              <a:solidFill>
                <a:schemeClr val="tx1">
                  <a:lumMod val="95000"/>
                  <a:lumOff val="5000"/>
                </a:schemeClr>
              </a:solidFill>
              <a:latin typeface="方正卡通简体" panose="03000509000000000000" pitchFamily="65" charset="-122"/>
              <a:ea typeface="方正卡通简体" panose="03000509000000000000" pitchFamily="65" charset="-122"/>
            </a:endParaRPr>
          </a:p>
        </p:txBody>
      </p:sp>
      <p:sp>
        <p:nvSpPr>
          <p:cNvPr id="24" name="TextBox 97"/>
          <p:cNvSpPr txBox="1"/>
          <p:nvPr/>
        </p:nvSpPr>
        <p:spPr>
          <a:xfrm>
            <a:off x="6728931" y="2382812"/>
            <a:ext cx="2489735" cy="486672"/>
          </a:xfrm>
          <a:prstGeom prst="rect">
            <a:avLst/>
          </a:prstGeom>
          <a:noFill/>
        </p:spPr>
        <p:txBody>
          <a:bodyPr wrap="square" lIns="102974" tIns="0" rIns="102974" bIns="0" rtlCol="0" anchor="t">
            <a:spAutoFit/>
          </a:bodyPr>
          <a:lstStyle/>
          <a:p>
            <a:pPr>
              <a:lnSpc>
                <a:spcPct val="150000"/>
              </a:lnSpc>
            </a:pPr>
            <a:r>
              <a:rPr lang="zh-CN" altLang="en-US" sz="2400" dirty="0">
                <a:solidFill>
                  <a:srgbClr val="ED6D34"/>
                </a:solidFill>
                <a:latin typeface="方正卡通简体" panose="03000509000000000000" pitchFamily="65" charset="-122"/>
                <a:ea typeface="方正卡通简体" panose="03000509000000000000" pitchFamily="65" charset="-122"/>
                <a:cs typeface="华文黑体" pitchFamily="2" charset="-122"/>
              </a:rPr>
              <a:t>点击添加标题</a:t>
            </a:r>
          </a:p>
        </p:txBody>
      </p:sp>
      <p:sp>
        <p:nvSpPr>
          <p:cNvPr id="25" name="TextBox 97"/>
          <p:cNvSpPr txBox="1"/>
          <p:nvPr/>
        </p:nvSpPr>
        <p:spPr>
          <a:xfrm>
            <a:off x="2791881" y="5187489"/>
            <a:ext cx="2489735" cy="553998"/>
          </a:xfrm>
          <a:prstGeom prst="rect">
            <a:avLst/>
          </a:prstGeom>
          <a:noFill/>
        </p:spPr>
        <p:txBody>
          <a:bodyPr wrap="square" lIns="102974" tIns="0" rIns="102974" bIns="0" rtlCol="0" anchor="t">
            <a:spAutoFit/>
          </a:bodyPr>
          <a:lstStyle/>
          <a:p>
            <a:pPr>
              <a:lnSpc>
                <a:spcPct val="150000"/>
              </a:lnSpc>
            </a:pPr>
            <a:r>
              <a:rPr lang="zh-CN" altLang="en-US" sz="2400" dirty="0">
                <a:solidFill>
                  <a:srgbClr val="1E1408"/>
                </a:solidFill>
                <a:latin typeface="方正卡通简体" panose="03000509000000000000" pitchFamily="65" charset="-122"/>
                <a:ea typeface="方正卡通简体" panose="03000509000000000000" pitchFamily="65" charset="-122"/>
                <a:cs typeface="华文黑体" pitchFamily="2" charset="-122"/>
              </a:rPr>
              <a:t>点击添加标题</a:t>
            </a:r>
          </a:p>
        </p:txBody>
      </p:sp>
      <p:pic>
        <p:nvPicPr>
          <p:cNvPr id="4" name="图片 3"/>
          <p:cNvPicPr>
            <a:picLocks noChangeAspect="1"/>
          </p:cNvPicPr>
          <p:nvPr/>
        </p:nvPicPr>
        <p:blipFill>
          <a:blip r:embed="rId6" cstate="print">
            <a:extLst>
              <a:ext uri="{28A0092B-C50C-407E-A947-70E740481C1C}">
                <a14:useLocalDpi xmlns:a14="http://schemas.microsoft.com/office/drawing/2010/main" xmlns="" val="0"/>
              </a:ext>
            </a:extLst>
          </a:blip>
          <a:stretch>
            <a:fillRect/>
          </a:stretch>
        </p:blipFill>
        <p:spPr>
          <a:xfrm rot="7791627">
            <a:off x="8760518" y="4354506"/>
            <a:ext cx="2118769" cy="2219965"/>
          </a:xfrm>
          <a:prstGeom prst="rect">
            <a:avLst/>
          </a:prstGeom>
        </p:spPr>
      </p:pic>
    </p:spTree>
    <p:extLst>
      <p:ext uri="{BB962C8B-B14F-4D97-AF65-F5344CB8AC3E}">
        <p14:creationId xmlns:p14="http://schemas.microsoft.com/office/powerpoint/2010/main" xmlns="" val="713070250"/>
      </p:ext>
    </p:extLst>
  </p:cSld>
  <p:clrMapOvr>
    <a:masterClrMapping/>
  </p:clrMapOvr>
  <mc:AlternateContent xmlns:mc="http://schemas.openxmlformats.org/markup-compatibility/2006">
    <mc:Choice xmlns:p14="http://schemas.microsoft.com/office/powerpoint/2010/main" xmlns="" Requires="p14">
      <p:transition spd="slow" p14:dur="1500" advClick="0" advTm="2000">
        <p:random/>
      </p:transition>
    </mc:Choice>
    <mc:Fallback>
      <p:transition spd="slow" advClick="0" advTm="2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22"/>
                                        </p:tgtEl>
                                        <p:attrNameLst>
                                          <p:attrName>style.visibility</p:attrName>
                                        </p:attrNameLst>
                                      </p:cBhvr>
                                      <p:to>
                                        <p:strVal val="visible"/>
                                      </p:to>
                                    </p:set>
                                    <p:anim calcmode="lin" valueType="num">
                                      <p:cBhvr additive="base">
                                        <p:cTn id="7" dur="500" fill="hold"/>
                                        <p:tgtEl>
                                          <p:spTgt spid="22"/>
                                        </p:tgtEl>
                                        <p:attrNameLst>
                                          <p:attrName>ppt_x</p:attrName>
                                        </p:attrNameLst>
                                      </p:cBhvr>
                                      <p:tavLst>
                                        <p:tav tm="0">
                                          <p:val>
                                            <p:strVal val="0-#ppt_w/2"/>
                                          </p:val>
                                        </p:tav>
                                        <p:tav tm="100000">
                                          <p:val>
                                            <p:strVal val="#ppt_x"/>
                                          </p:val>
                                        </p:tav>
                                      </p:tavLst>
                                    </p:anim>
                                    <p:anim calcmode="lin" valueType="num">
                                      <p:cBhvr additive="base">
                                        <p:cTn id="8" dur="500" fill="hold"/>
                                        <p:tgtEl>
                                          <p:spTgt spid="22"/>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1+#ppt_w/2"/>
                                          </p:val>
                                        </p:tav>
                                        <p:tav tm="100000">
                                          <p:val>
                                            <p:strVal val="#ppt_x"/>
                                          </p:val>
                                        </p:tav>
                                      </p:tavLst>
                                    </p:anim>
                                    <p:anim calcmode="lin" valueType="num">
                                      <p:cBhvr additive="base">
                                        <p:cTn id="12" dur="500" fill="hold"/>
                                        <p:tgtEl>
                                          <p:spTgt spid="3"/>
                                        </p:tgtEl>
                                        <p:attrNameLst>
                                          <p:attrName>ppt_y</p:attrName>
                                        </p:attrNameLst>
                                      </p:cBhvr>
                                      <p:tavLst>
                                        <p:tav tm="0">
                                          <p:val>
                                            <p:strVal val="#ppt_y"/>
                                          </p:val>
                                        </p:tav>
                                        <p:tav tm="100000">
                                          <p:val>
                                            <p:strVal val="#ppt_y"/>
                                          </p:val>
                                        </p:tav>
                                      </p:tavLst>
                                    </p:anim>
                                  </p:childTnLst>
                                </p:cTn>
                              </p:par>
                              <p:par>
                                <p:cTn id="13" presetID="10" presetClass="entr" presetSubtype="0" fill="hold" grpId="0" nodeType="withEffect">
                                  <p:stCondLst>
                                    <p:cond delay="250"/>
                                  </p:stCondLst>
                                  <p:childTnLst>
                                    <p:set>
                                      <p:cBhvr>
                                        <p:cTn id="14" dur="1" fill="hold">
                                          <p:stCondLst>
                                            <p:cond delay="0"/>
                                          </p:stCondLst>
                                        </p:cTn>
                                        <p:tgtEl>
                                          <p:spTgt spid="21"/>
                                        </p:tgtEl>
                                        <p:attrNameLst>
                                          <p:attrName>style.visibility</p:attrName>
                                        </p:attrNameLst>
                                      </p:cBhvr>
                                      <p:to>
                                        <p:strVal val="visible"/>
                                      </p:to>
                                    </p:set>
                                    <p:animEffect transition="in" filter="fade">
                                      <p:cBhvr>
                                        <p:cTn id="15" dur="500"/>
                                        <p:tgtEl>
                                          <p:spTgt spid="21"/>
                                        </p:tgtEl>
                                      </p:cBhvr>
                                    </p:animEffect>
                                  </p:childTnLst>
                                </p:cTn>
                              </p:par>
                              <p:par>
                                <p:cTn id="16" presetID="26" presetClass="emph" presetSubtype="0" fill="hold" grpId="1" nodeType="withEffect">
                                  <p:stCondLst>
                                    <p:cond delay="250"/>
                                  </p:stCondLst>
                                  <p:childTnLst>
                                    <p:animEffect transition="out" filter="fade">
                                      <p:cBhvr>
                                        <p:cTn id="17" dur="500" tmFilter="0, 0; .2, .5; .8, .5; 1, 0"/>
                                        <p:tgtEl>
                                          <p:spTgt spid="21"/>
                                        </p:tgtEl>
                                      </p:cBhvr>
                                    </p:animEffect>
                                    <p:animScale>
                                      <p:cBhvr>
                                        <p:cTn id="18" dur="250" autoRev="1" fill="hold"/>
                                        <p:tgtEl>
                                          <p:spTgt spid="21"/>
                                        </p:tgtEl>
                                      </p:cBhvr>
                                      <p:by x="105000" y="105000"/>
                                    </p:animScale>
                                  </p:childTnLst>
                                </p:cTn>
                              </p:par>
                              <p:par>
                                <p:cTn id="19" presetID="22" presetClass="entr" presetSubtype="2" fill="hold" nodeType="withEffect">
                                  <p:stCondLst>
                                    <p:cond delay="250"/>
                                  </p:stCondLst>
                                  <p:childTnLst>
                                    <p:set>
                                      <p:cBhvr>
                                        <p:cTn id="20" dur="1" fill="hold">
                                          <p:stCondLst>
                                            <p:cond delay="0"/>
                                          </p:stCondLst>
                                        </p:cTn>
                                        <p:tgtEl>
                                          <p:spTgt spid="4"/>
                                        </p:tgtEl>
                                        <p:attrNameLst>
                                          <p:attrName>style.visibility</p:attrName>
                                        </p:attrNameLst>
                                      </p:cBhvr>
                                      <p:to>
                                        <p:strVal val="visible"/>
                                      </p:to>
                                    </p:set>
                                    <p:animEffect transition="in" filter="wipe(right)">
                                      <p:cBhvr>
                                        <p:cTn id="21" dur="500"/>
                                        <p:tgtEl>
                                          <p:spTgt spid="4"/>
                                        </p:tgtEl>
                                      </p:cBhvr>
                                    </p:animEffect>
                                  </p:childTnLst>
                                </p:cTn>
                              </p:par>
                            </p:childTnLst>
                          </p:cTn>
                        </p:par>
                        <p:par>
                          <p:cTn id="22" fill="hold">
                            <p:stCondLst>
                              <p:cond delay="750"/>
                            </p:stCondLst>
                            <p:childTnLst>
                              <p:par>
                                <p:cTn id="23" presetID="42" presetClass="entr" presetSubtype="0" fill="hold" grpId="0" nodeType="afterEffect">
                                  <p:stCondLst>
                                    <p:cond delay="250"/>
                                  </p:stCondLst>
                                  <p:childTnLst>
                                    <p:set>
                                      <p:cBhvr>
                                        <p:cTn id="24" dur="1" fill="hold">
                                          <p:stCondLst>
                                            <p:cond delay="0"/>
                                          </p:stCondLst>
                                        </p:cTn>
                                        <p:tgtEl>
                                          <p:spTgt spid="24"/>
                                        </p:tgtEl>
                                        <p:attrNameLst>
                                          <p:attrName>style.visibility</p:attrName>
                                        </p:attrNameLst>
                                      </p:cBhvr>
                                      <p:to>
                                        <p:strVal val="visible"/>
                                      </p:to>
                                    </p:set>
                                    <p:animEffect transition="in" filter="fade">
                                      <p:cBhvr>
                                        <p:cTn id="25" dur="1000"/>
                                        <p:tgtEl>
                                          <p:spTgt spid="24"/>
                                        </p:tgtEl>
                                      </p:cBhvr>
                                    </p:animEffect>
                                    <p:anim calcmode="lin" valueType="num">
                                      <p:cBhvr>
                                        <p:cTn id="26" dur="1000" fill="hold"/>
                                        <p:tgtEl>
                                          <p:spTgt spid="24"/>
                                        </p:tgtEl>
                                        <p:attrNameLst>
                                          <p:attrName>ppt_x</p:attrName>
                                        </p:attrNameLst>
                                      </p:cBhvr>
                                      <p:tavLst>
                                        <p:tav tm="0">
                                          <p:val>
                                            <p:strVal val="#ppt_x"/>
                                          </p:val>
                                        </p:tav>
                                        <p:tav tm="100000">
                                          <p:val>
                                            <p:strVal val="#ppt_x"/>
                                          </p:val>
                                        </p:tav>
                                      </p:tavLst>
                                    </p:anim>
                                    <p:anim calcmode="lin" valueType="num">
                                      <p:cBhvr>
                                        <p:cTn id="27" dur="1000" fill="hold"/>
                                        <p:tgtEl>
                                          <p:spTgt spid="24"/>
                                        </p:tgtEl>
                                        <p:attrNameLst>
                                          <p:attrName>ppt_y</p:attrName>
                                        </p:attrNameLst>
                                      </p:cBhvr>
                                      <p:tavLst>
                                        <p:tav tm="0">
                                          <p:val>
                                            <p:strVal val="#ppt_y+.1"/>
                                          </p:val>
                                        </p:tav>
                                        <p:tav tm="100000">
                                          <p:val>
                                            <p:strVal val="#ppt_y"/>
                                          </p:val>
                                        </p:tav>
                                      </p:tavLst>
                                    </p:anim>
                                  </p:childTnLst>
                                </p:cTn>
                              </p:par>
                              <p:par>
                                <p:cTn id="28" presetID="42" presetClass="entr" presetSubtype="0" fill="hold" grpId="0" nodeType="withEffect">
                                  <p:stCondLst>
                                    <p:cond delay="0"/>
                                  </p:stCondLst>
                                  <p:childTnLst>
                                    <p:set>
                                      <p:cBhvr>
                                        <p:cTn id="29" dur="1" fill="hold">
                                          <p:stCondLst>
                                            <p:cond delay="0"/>
                                          </p:stCondLst>
                                        </p:cTn>
                                        <p:tgtEl>
                                          <p:spTgt spid="25"/>
                                        </p:tgtEl>
                                        <p:attrNameLst>
                                          <p:attrName>style.visibility</p:attrName>
                                        </p:attrNameLst>
                                      </p:cBhvr>
                                      <p:to>
                                        <p:strVal val="visible"/>
                                      </p:to>
                                    </p:set>
                                    <p:animEffect transition="in" filter="fade">
                                      <p:cBhvr>
                                        <p:cTn id="30" dur="1000"/>
                                        <p:tgtEl>
                                          <p:spTgt spid="25"/>
                                        </p:tgtEl>
                                      </p:cBhvr>
                                    </p:animEffect>
                                    <p:anim calcmode="lin" valueType="num">
                                      <p:cBhvr>
                                        <p:cTn id="31" dur="1000" fill="hold"/>
                                        <p:tgtEl>
                                          <p:spTgt spid="25"/>
                                        </p:tgtEl>
                                        <p:attrNameLst>
                                          <p:attrName>ppt_x</p:attrName>
                                        </p:attrNameLst>
                                      </p:cBhvr>
                                      <p:tavLst>
                                        <p:tav tm="0">
                                          <p:val>
                                            <p:strVal val="#ppt_x"/>
                                          </p:val>
                                        </p:tav>
                                        <p:tav tm="100000">
                                          <p:val>
                                            <p:strVal val="#ppt_x"/>
                                          </p:val>
                                        </p:tav>
                                      </p:tavLst>
                                    </p:anim>
                                    <p:anim calcmode="lin" valueType="num">
                                      <p:cBhvr>
                                        <p:cTn id="32" dur="1000" fill="hold"/>
                                        <p:tgtEl>
                                          <p:spTgt spid="25"/>
                                        </p:tgtEl>
                                        <p:attrNameLst>
                                          <p:attrName>ppt_y</p:attrName>
                                        </p:attrNameLst>
                                      </p:cBhvr>
                                      <p:tavLst>
                                        <p:tav tm="0">
                                          <p:val>
                                            <p:strVal val="#ppt_y+.1"/>
                                          </p:val>
                                        </p:tav>
                                        <p:tav tm="100000">
                                          <p:val>
                                            <p:strVal val="#ppt_y"/>
                                          </p:val>
                                        </p:tav>
                                      </p:tavLst>
                                    </p:anim>
                                  </p:childTnLst>
                                </p:cTn>
                              </p:par>
                            </p:childTnLst>
                          </p:cTn>
                        </p:par>
                        <p:par>
                          <p:cTn id="33" fill="hold">
                            <p:stCondLst>
                              <p:cond delay="2000"/>
                            </p:stCondLst>
                            <p:childTnLst>
                              <p:par>
                                <p:cTn id="34" presetID="42" presetClass="entr" presetSubtype="0" fill="hold" grpId="0" nodeType="afterEffect">
                                  <p:stCondLst>
                                    <p:cond delay="0"/>
                                  </p:stCondLst>
                                  <p:childTnLst>
                                    <p:set>
                                      <p:cBhvr>
                                        <p:cTn id="35" dur="1" fill="hold">
                                          <p:stCondLst>
                                            <p:cond delay="0"/>
                                          </p:stCondLst>
                                        </p:cTn>
                                        <p:tgtEl>
                                          <p:spTgt spid="23"/>
                                        </p:tgtEl>
                                        <p:attrNameLst>
                                          <p:attrName>style.visibility</p:attrName>
                                        </p:attrNameLst>
                                      </p:cBhvr>
                                      <p:to>
                                        <p:strVal val="visible"/>
                                      </p:to>
                                    </p:set>
                                    <p:animEffect transition="in" filter="fade">
                                      <p:cBhvr>
                                        <p:cTn id="36" dur="1000"/>
                                        <p:tgtEl>
                                          <p:spTgt spid="23"/>
                                        </p:tgtEl>
                                      </p:cBhvr>
                                    </p:animEffect>
                                    <p:anim calcmode="lin" valueType="num">
                                      <p:cBhvr>
                                        <p:cTn id="37" dur="1000" fill="hold"/>
                                        <p:tgtEl>
                                          <p:spTgt spid="23"/>
                                        </p:tgtEl>
                                        <p:attrNameLst>
                                          <p:attrName>ppt_x</p:attrName>
                                        </p:attrNameLst>
                                      </p:cBhvr>
                                      <p:tavLst>
                                        <p:tav tm="0">
                                          <p:val>
                                            <p:strVal val="#ppt_x"/>
                                          </p:val>
                                        </p:tav>
                                        <p:tav tm="100000">
                                          <p:val>
                                            <p:strVal val="#ppt_x"/>
                                          </p:val>
                                        </p:tav>
                                      </p:tavLst>
                                    </p:anim>
                                    <p:anim calcmode="lin" valueType="num">
                                      <p:cBhvr>
                                        <p:cTn id="38" dur="1000" fill="hold"/>
                                        <p:tgtEl>
                                          <p:spTgt spid="2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21" grpId="1" animBg="1"/>
      <p:bldP spid="23" grpId="0"/>
      <p:bldP spid="24" grpId="0"/>
      <p:bldP spid="25"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 y="2949865"/>
            <a:ext cx="12191999"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a:defRPr/>
            </a:pPr>
            <a:r>
              <a:rPr lang="en-US" altLang="zh-CN" sz="2800" dirty="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                                             </a:t>
            </a:r>
            <a:r>
              <a:rPr lang="en-US" altLang="zh-CN" sz="2800" dirty="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www.xbdown.com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0" y="2182092"/>
            <a:ext cx="12191999"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defRPr/>
            </a:pP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                更多</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小白</a:t>
            </a:r>
            <a:r>
              <a:rPr lang="en-US" altLang="zh-CN"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12" name="矩形 11"/>
          <p:cNvSpPr/>
          <p:nvPr/>
        </p:nvSpPr>
        <p:spPr>
          <a:xfrm>
            <a:off x="1931068" y="3915006"/>
            <a:ext cx="8357271" cy="169277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3"/>
              </a:rPr>
              <a:t>www.xbdown.com/pptmoban</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3"/>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板：</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4"/>
              </a:rPr>
              <a:t>www.</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4"/>
              </a:rPr>
              <a:t>xbdown</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4"/>
              </a:rPr>
              <a:t>.com/jierippt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4"/>
              </a:rPr>
              <a:t>/</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5"/>
              </a:rPr>
              <a:t>www.</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5"/>
              </a:rPr>
              <a:t>xbdown</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5"/>
              </a:rPr>
              <a:t>.com/pptbeijing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5"/>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6"/>
              </a:rPr>
              <a:t>www.</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6"/>
              </a:rPr>
              <a:t>xbdown</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6"/>
              </a:rPr>
              <a:t>.com/ppttubiao</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6"/>
              </a:rPr>
              <a:t>/</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7"/>
              </a:rPr>
              <a:t>www.xbdown.com/pptsucai</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7"/>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www.</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xbdown</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.com/pptjiaocheng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9"/>
              </a:rPr>
              <a:t>www.xbdown.com</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9"/>
              </a:rPr>
              <a:t>/fonts/</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xmlns="" val="149080077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5031512" y="1835948"/>
            <a:ext cx="4329461" cy="2424548"/>
          </a:xfrm>
          <a:prstGeom prst="rect">
            <a:avLst/>
          </a:prstGeom>
        </p:spPr>
      </p:pic>
      <p:sp>
        <p:nvSpPr>
          <p:cNvPr id="30" name="文本框 29"/>
          <p:cNvSpPr txBox="1"/>
          <p:nvPr/>
        </p:nvSpPr>
        <p:spPr>
          <a:xfrm>
            <a:off x="5256512" y="1458893"/>
            <a:ext cx="4815995" cy="646331"/>
          </a:xfrm>
          <a:prstGeom prst="rect">
            <a:avLst/>
          </a:prstGeom>
          <a:noFill/>
        </p:spPr>
        <p:txBody>
          <a:bodyPr wrap="square" rtlCol="0">
            <a:spAutoFit/>
            <a:scene3d>
              <a:camera prst="orthographicFront"/>
              <a:lightRig rig="threePt" dir="t"/>
            </a:scene3d>
            <a:sp3d contourW="6350">
              <a:contourClr>
                <a:schemeClr val="bg1"/>
              </a:contourClr>
            </a:sp3d>
          </a:bodyPr>
          <a:lstStyle/>
          <a:p>
            <a:pPr marL="0" marR="0" lvl="0" indent="0" algn="l" defTabSz="914400" rtl="0" eaLnBrk="1" fontAlgn="auto" latinLnBrk="0" hangingPunct="1">
              <a:lnSpc>
                <a:spcPct val="100000"/>
              </a:lnSpc>
              <a:spcBef>
                <a:spcPts val="0"/>
              </a:spcBef>
              <a:spcAft>
                <a:spcPts val="0"/>
              </a:spcAft>
              <a:buClrTx/>
              <a:buSzTx/>
              <a:buFontTx/>
              <a:buNone/>
              <a:defRPr/>
            </a:pPr>
            <a:r>
              <a:rPr lang="zh-CN" altLang="en-US" sz="3600" noProof="0" dirty="0" smtClean="0">
                <a:solidFill>
                  <a:schemeClr val="bg1"/>
                </a:solidFill>
                <a:effectLst>
                  <a:outerShdw blurRad="25400" dist="25400" dir="2700000" algn="tl">
                    <a:srgbClr val="000000">
                      <a:alpha val="25000"/>
                    </a:srgbClr>
                  </a:outerShdw>
                </a:effectLst>
                <a:latin typeface="方正卡通简体" panose="03000509000000000000" pitchFamily="65" charset="-122"/>
                <a:ea typeface="方正卡通简体" panose="03000509000000000000" pitchFamily="65" charset="-122"/>
              </a:rPr>
              <a:t>第一部分</a:t>
            </a:r>
            <a:endParaRPr kumimoji="0" lang="zh-CN" altLang="en-US" sz="3600" i="0" u="none" strike="noStrike" kern="1200" cap="none" spc="0" normalizeH="0" baseline="0" noProof="0" dirty="0">
              <a:ln>
                <a:noFill/>
              </a:ln>
              <a:solidFill>
                <a:schemeClr val="bg1"/>
              </a:solidFill>
              <a:effectLst>
                <a:outerShdw blurRad="25400" dist="25400" dir="2700000" algn="tl">
                  <a:srgbClr val="000000">
                    <a:alpha val="25000"/>
                  </a:srgbClr>
                </a:outerShdw>
              </a:effectLst>
              <a:uLnTx/>
              <a:uFillTx/>
              <a:latin typeface="方正卡通简体" panose="03000509000000000000" pitchFamily="65" charset="-122"/>
              <a:ea typeface="方正卡通简体" panose="03000509000000000000" pitchFamily="65" charset="-122"/>
            </a:endParaRPr>
          </a:p>
        </p:txBody>
      </p:sp>
      <p:sp>
        <p:nvSpPr>
          <p:cNvPr id="31" name="PA_矩形 8"/>
          <p:cNvSpPr/>
          <p:nvPr>
            <p:custDataLst>
              <p:tags r:id="rId1"/>
            </p:custDataLst>
          </p:nvPr>
        </p:nvSpPr>
        <p:spPr>
          <a:xfrm>
            <a:off x="5318504" y="4203305"/>
            <a:ext cx="5530310" cy="738664"/>
          </a:xfrm>
          <a:prstGeom prst="rect">
            <a:avLst/>
          </a:prstGeom>
          <a:noFill/>
          <a:ln w="9525">
            <a:noFill/>
          </a:ln>
        </p:spPr>
        <p:txBody>
          <a:bodyPr wrap="square">
            <a:spAutoFit/>
          </a:bodyPr>
          <a:lstStyle>
            <a:lvl1pPr marL="228600" indent="-228600" algn="l" rtl="0" fontAlgn="base">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fontAlgn="base">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fontAlgn="base">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fontAlgn="base">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fontAlgn="base">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stStyle>
          <a:p>
            <a:pPr marL="0" lvl="0" indent="0" defTabSz="1217930" eaLnBrk="1" hangingPunct="1">
              <a:lnSpc>
                <a:spcPct val="150000"/>
              </a:lnSpc>
              <a:buNone/>
            </a:pPr>
            <a:r>
              <a:rPr lang="zh-CN" altLang="en-US" sz="1400" dirty="0">
                <a:solidFill>
                  <a:schemeClr val="tx1">
                    <a:lumMod val="65000"/>
                    <a:lumOff val="35000"/>
                  </a:schemeClr>
                </a:solidFill>
                <a:latin typeface="方正卡通简体" panose="03000509000000000000" pitchFamily="65" charset="-122"/>
                <a:ea typeface="方正卡通简体" panose="03000509000000000000" pitchFamily="65" charset="-122"/>
              </a:rPr>
              <a:t>单击此处添加段落文本单击此处添加段落文本单击此处添加段落文本单击此处添加段落文本单击此处添加段落</a:t>
            </a:r>
            <a:r>
              <a:rPr lang="zh-CN" altLang="en-US" sz="1400" dirty="0" smtClean="0">
                <a:solidFill>
                  <a:schemeClr val="tx1">
                    <a:lumMod val="65000"/>
                    <a:lumOff val="35000"/>
                  </a:schemeClr>
                </a:solidFill>
                <a:latin typeface="方正卡通简体" panose="03000509000000000000" pitchFamily="65" charset="-122"/>
                <a:ea typeface="方正卡通简体" panose="03000509000000000000" pitchFamily="65" charset="-122"/>
              </a:rPr>
              <a:t>文本</a:t>
            </a:r>
            <a:endParaRPr lang="zh-CN" altLang="en-US" sz="1400" dirty="0">
              <a:solidFill>
                <a:schemeClr val="tx1">
                  <a:lumMod val="65000"/>
                  <a:lumOff val="35000"/>
                </a:schemeClr>
              </a:solidFill>
              <a:latin typeface="方正卡通简体" panose="03000509000000000000" pitchFamily="65" charset="-122"/>
              <a:ea typeface="方正卡通简体" panose="03000509000000000000" pitchFamily="65" charset="-122"/>
            </a:endParaRPr>
          </a:p>
        </p:txBody>
      </p:sp>
      <p:pic>
        <p:nvPicPr>
          <p:cNvPr id="33" name="图片 32"/>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a:off x="9717437" y="5411130"/>
            <a:ext cx="1475740" cy="1475740"/>
          </a:xfrm>
          <a:prstGeom prst="rect">
            <a:avLst/>
          </a:prstGeom>
        </p:spPr>
      </p:pic>
      <p:pic>
        <p:nvPicPr>
          <p:cNvPr id="34" name="图片 33"/>
          <p:cNvPicPr>
            <a:picLocks noChangeAspect="1"/>
          </p:cNvPicPr>
          <p:nvPr/>
        </p:nvPicPr>
        <p:blipFill>
          <a:blip r:embed="rId5" cstate="print">
            <a:extLst>
              <a:ext uri="{28A0092B-C50C-407E-A947-70E740481C1C}">
                <a14:useLocalDpi xmlns:a14="http://schemas.microsoft.com/office/drawing/2010/main" xmlns="" val="0"/>
              </a:ext>
            </a:extLst>
          </a:blip>
          <a:stretch>
            <a:fillRect/>
          </a:stretch>
        </p:blipFill>
        <p:spPr>
          <a:xfrm>
            <a:off x="8031064" y="5050322"/>
            <a:ext cx="1771015" cy="1771015"/>
          </a:xfrm>
          <a:prstGeom prst="rect">
            <a:avLst/>
          </a:prstGeom>
          <a:effectLst>
            <a:outerShdw blurRad="38100" dist="38100" dir="2700000" algn="tl" rotWithShape="0">
              <a:prstClr val="black">
                <a:alpha val="30000"/>
              </a:prstClr>
            </a:outerShdw>
          </a:effectLst>
        </p:spPr>
      </p:pic>
      <p:pic>
        <p:nvPicPr>
          <p:cNvPr id="3" name="图片 2"/>
          <p:cNvPicPr>
            <a:picLocks noChangeAspect="1"/>
          </p:cNvPicPr>
          <p:nvPr/>
        </p:nvPicPr>
        <p:blipFill>
          <a:blip r:embed="rId6" cstate="print">
            <a:extLst>
              <a:ext uri="{28A0092B-C50C-407E-A947-70E740481C1C}">
                <a14:useLocalDpi xmlns:a14="http://schemas.microsoft.com/office/drawing/2010/main" xmlns="" val="0"/>
              </a:ext>
            </a:extLst>
          </a:blip>
          <a:stretch>
            <a:fillRect/>
          </a:stretch>
        </p:blipFill>
        <p:spPr>
          <a:xfrm flipH="1">
            <a:off x="1127511" y="813618"/>
            <a:ext cx="3233040" cy="5974597"/>
          </a:xfrm>
          <a:prstGeom prst="rect">
            <a:avLst/>
          </a:prstGeom>
        </p:spPr>
      </p:pic>
      <p:sp>
        <p:nvSpPr>
          <p:cNvPr id="10" name="文本框 9"/>
          <p:cNvSpPr txBox="1"/>
          <p:nvPr/>
        </p:nvSpPr>
        <p:spPr>
          <a:xfrm>
            <a:off x="5388846" y="2579768"/>
            <a:ext cx="3029672" cy="830997"/>
          </a:xfrm>
          <a:prstGeom prst="rect">
            <a:avLst/>
          </a:prstGeom>
          <a:noFill/>
        </p:spPr>
        <p:txBody>
          <a:bodyPr wrap="square" rtlCol="0">
            <a:spAutoFit/>
            <a:scene3d>
              <a:camera prst="orthographicFront"/>
              <a:lightRig rig="threePt" dir="t"/>
            </a:scene3d>
            <a:sp3d contourW="6350">
              <a:contourClr>
                <a:schemeClr val="bg1"/>
              </a:contourClr>
            </a:sp3d>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4800" i="0" u="none" strike="noStrike" kern="1200" cap="none" spc="0" normalizeH="0" baseline="0" noProof="0" dirty="0" smtClean="0">
                <a:ln>
                  <a:noFill/>
                </a:ln>
                <a:solidFill>
                  <a:srgbClr val="1E1408"/>
                </a:solidFill>
                <a:effectLst>
                  <a:outerShdw blurRad="25400" dist="25400" dir="2700000" algn="tl">
                    <a:srgbClr val="000000">
                      <a:alpha val="25000"/>
                    </a:srgbClr>
                  </a:outerShdw>
                </a:effectLst>
                <a:uLnTx/>
                <a:uFillTx/>
                <a:latin typeface="方正卡通简体" panose="03000509000000000000" pitchFamily="65" charset="-122"/>
                <a:ea typeface="方正卡通简体" panose="03000509000000000000" pitchFamily="65" charset="-122"/>
              </a:rPr>
              <a:t>教学背景</a:t>
            </a:r>
            <a:endParaRPr kumimoji="0" lang="zh-CN" altLang="en-US" sz="4800" i="0" u="none" strike="noStrike" kern="1200" cap="none" spc="0" normalizeH="0" baseline="0" noProof="0" dirty="0">
              <a:ln>
                <a:noFill/>
              </a:ln>
              <a:solidFill>
                <a:srgbClr val="1E1408"/>
              </a:solidFill>
              <a:effectLst>
                <a:outerShdw blurRad="25400" dist="25400" dir="2700000" algn="tl">
                  <a:srgbClr val="000000">
                    <a:alpha val="25000"/>
                  </a:srgbClr>
                </a:outerShdw>
              </a:effectLst>
              <a:uLnTx/>
              <a:uFillTx/>
              <a:latin typeface="方正卡通简体" panose="03000509000000000000" pitchFamily="65" charset="-122"/>
              <a:ea typeface="方正卡通简体" panose="03000509000000000000" pitchFamily="65" charset="-122"/>
            </a:endParaRPr>
          </a:p>
        </p:txBody>
      </p:sp>
    </p:spTree>
    <p:extLst>
      <p:ext uri="{BB962C8B-B14F-4D97-AF65-F5344CB8AC3E}">
        <p14:creationId xmlns:p14="http://schemas.microsoft.com/office/powerpoint/2010/main" xmlns="" val="1658839365"/>
      </p:ext>
    </p:extLst>
  </p:cSld>
  <p:clrMapOvr>
    <a:masterClrMapping/>
  </p:clrMapOvr>
  <mc:AlternateContent xmlns:mc="http://schemas.openxmlformats.org/markup-compatibility/2006">
    <mc:Choice xmlns:p14="http://schemas.microsoft.com/office/powerpoint/2010/main" xmlns="" Requires="p14">
      <p:transition spd="slow" p14:dur="1500" advClick="0" advTm="0">
        <p:random/>
      </p:transition>
    </mc:Choice>
    <mc:Fallback>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750"/>
                                        <p:tgtEl>
                                          <p:spTgt spid="3"/>
                                        </p:tgtEl>
                                      </p:cBhvr>
                                    </p:animEffect>
                                    <p:anim calcmode="lin" valueType="num">
                                      <p:cBhvr>
                                        <p:cTn id="8" dur="750" fill="hold"/>
                                        <p:tgtEl>
                                          <p:spTgt spid="3"/>
                                        </p:tgtEl>
                                        <p:attrNameLst>
                                          <p:attrName>ppt_x</p:attrName>
                                        </p:attrNameLst>
                                      </p:cBhvr>
                                      <p:tavLst>
                                        <p:tav tm="0">
                                          <p:val>
                                            <p:strVal val="#ppt_x"/>
                                          </p:val>
                                        </p:tav>
                                        <p:tav tm="100000">
                                          <p:val>
                                            <p:strVal val="#ppt_x"/>
                                          </p:val>
                                        </p:tav>
                                      </p:tavLst>
                                    </p:anim>
                                    <p:anim calcmode="lin" valueType="num">
                                      <p:cBhvr>
                                        <p:cTn id="9" dur="750" fill="hold"/>
                                        <p:tgtEl>
                                          <p:spTgt spid="3"/>
                                        </p:tgtEl>
                                        <p:attrNameLst>
                                          <p:attrName>ppt_y</p:attrName>
                                        </p:attrNameLst>
                                      </p:cBhvr>
                                      <p:tavLst>
                                        <p:tav tm="0">
                                          <p:val>
                                            <p:strVal val="#ppt_y+.1"/>
                                          </p:val>
                                        </p:tav>
                                        <p:tav tm="100000">
                                          <p:val>
                                            <p:strVal val="#ppt_y"/>
                                          </p:val>
                                        </p:tav>
                                      </p:tavLst>
                                    </p:anim>
                                  </p:childTnLst>
                                </p:cTn>
                              </p:par>
                              <p:par>
                                <p:cTn id="10" presetID="12" presetClass="entr" presetSubtype="8" fill="hold" nodeType="with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additive="base">
                                        <p:cTn id="12" dur="500"/>
                                        <p:tgtEl>
                                          <p:spTgt spid="4"/>
                                        </p:tgtEl>
                                        <p:attrNameLst>
                                          <p:attrName>ppt_x</p:attrName>
                                        </p:attrNameLst>
                                      </p:cBhvr>
                                      <p:tavLst>
                                        <p:tav tm="0">
                                          <p:val>
                                            <p:strVal val="#ppt_x-#ppt_w*1.125000"/>
                                          </p:val>
                                        </p:tav>
                                        <p:tav tm="100000">
                                          <p:val>
                                            <p:strVal val="#ppt_x"/>
                                          </p:val>
                                        </p:tav>
                                      </p:tavLst>
                                    </p:anim>
                                    <p:animEffect transition="in" filter="wipe(right)">
                                      <p:cBhvr>
                                        <p:cTn id="13" dur="500"/>
                                        <p:tgtEl>
                                          <p:spTgt spid="4"/>
                                        </p:tgtEl>
                                      </p:cBhvr>
                                    </p:animEffect>
                                  </p:childTnLst>
                                </p:cTn>
                              </p:par>
                              <p:par>
                                <p:cTn id="14" presetID="41" presetClass="entr" presetSubtype="0" fill="hold" grpId="0" nodeType="withEffect">
                                  <p:stCondLst>
                                    <p:cond delay="250"/>
                                  </p:stCondLst>
                                  <p:iterate type="lt">
                                    <p:tmPct val="10000"/>
                                  </p:iterate>
                                  <p:childTnLst>
                                    <p:set>
                                      <p:cBhvr>
                                        <p:cTn id="15" dur="1" fill="hold">
                                          <p:stCondLst>
                                            <p:cond delay="0"/>
                                          </p:stCondLst>
                                        </p:cTn>
                                        <p:tgtEl>
                                          <p:spTgt spid="10"/>
                                        </p:tgtEl>
                                        <p:attrNameLst>
                                          <p:attrName>style.visibility</p:attrName>
                                        </p:attrNameLst>
                                      </p:cBhvr>
                                      <p:to>
                                        <p:strVal val="visible"/>
                                      </p:to>
                                    </p:set>
                                    <p:anim calcmode="lin" valueType="num">
                                      <p:cBhvr>
                                        <p:cTn id="16" dur="500" fill="hold"/>
                                        <p:tgtEl>
                                          <p:spTgt spid="10"/>
                                        </p:tgtEl>
                                        <p:attrNameLst>
                                          <p:attrName>ppt_x</p:attrName>
                                        </p:attrNameLst>
                                      </p:cBhvr>
                                      <p:tavLst>
                                        <p:tav tm="0">
                                          <p:val>
                                            <p:strVal val="#ppt_x"/>
                                          </p:val>
                                        </p:tav>
                                        <p:tav tm="50000">
                                          <p:val>
                                            <p:strVal val="#ppt_x+.1"/>
                                          </p:val>
                                        </p:tav>
                                        <p:tav tm="100000">
                                          <p:val>
                                            <p:strVal val="#ppt_x"/>
                                          </p:val>
                                        </p:tav>
                                      </p:tavLst>
                                    </p:anim>
                                    <p:anim calcmode="lin" valueType="num">
                                      <p:cBhvr>
                                        <p:cTn id="17" dur="500" fill="hold"/>
                                        <p:tgtEl>
                                          <p:spTgt spid="10"/>
                                        </p:tgtEl>
                                        <p:attrNameLst>
                                          <p:attrName>ppt_y</p:attrName>
                                        </p:attrNameLst>
                                      </p:cBhvr>
                                      <p:tavLst>
                                        <p:tav tm="0">
                                          <p:val>
                                            <p:strVal val="#ppt_y"/>
                                          </p:val>
                                        </p:tav>
                                        <p:tav tm="100000">
                                          <p:val>
                                            <p:strVal val="#ppt_y"/>
                                          </p:val>
                                        </p:tav>
                                      </p:tavLst>
                                    </p:anim>
                                    <p:anim calcmode="lin" valueType="num">
                                      <p:cBhvr>
                                        <p:cTn id="18" dur="500" fill="hold"/>
                                        <p:tgtEl>
                                          <p:spTgt spid="10"/>
                                        </p:tgtEl>
                                        <p:attrNameLst>
                                          <p:attrName>ppt_h</p:attrName>
                                        </p:attrNameLst>
                                      </p:cBhvr>
                                      <p:tavLst>
                                        <p:tav tm="0">
                                          <p:val>
                                            <p:strVal val="#ppt_h/10"/>
                                          </p:val>
                                        </p:tav>
                                        <p:tav tm="50000">
                                          <p:val>
                                            <p:strVal val="#ppt_h+.01"/>
                                          </p:val>
                                        </p:tav>
                                        <p:tav tm="100000">
                                          <p:val>
                                            <p:strVal val="#ppt_h"/>
                                          </p:val>
                                        </p:tav>
                                      </p:tavLst>
                                    </p:anim>
                                    <p:anim calcmode="lin" valueType="num">
                                      <p:cBhvr>
                                        <p:cTn id="19" dur="500" fill="hold"/>
                                        <p:tgtEl>
                                          <p:spTgt spid="10"/>
                                        </p:tgtEl>
                                        <p:attrNameLst>
                                          <p:attrName>ppt_w</p:attrName>
                                        </p:attrNameLst>
                                      </p:cBhvr>
                                      <p:tavLst>
                                        <p:tav tm="0">
                                          <p:val>
                                            <p:strVal val="#ppt_w/10"/>
                                          </p:val>
                                        </p:tav>
                                        <p:tav tm="50000">
                                          <p:val>
                                            <p:strVal val="#ppt_w+.01"/>
                                          </p:val>
                                        </p:tav>
                                        <p:tav tm="100000">
                                          <p:val>
                                            <p:strVal val="#ppt_w"/>
                                          </p:val>
                                        </p:tav>
                                      </p:tavLst>
                                    </p:anim>
                                    <p:animEffect transition="in" filter="fade">
                                      <p:cBhvr>
                                        <p:cTn id="20" dur="500" tmFilter="0,0; .5, 1; 1, 1"/>
                                        <p:tgtEl>
                                          <p:spTgt spid="10"/>
                                        </p:tgtEl>
                                      </p:cBhvr>
                                    </p:animEffect>
                                  </p:childTnLst>
                                </p:cTn>
                              </p:par>
                              <p:par>
                                <p:cTn id="21" presetID="41" presetClass="entr" presetSubtype="0" fill="hold" grpId="0" nodeType="withEffect">
                                  <p:stCondLst>
                                    <p:cond delay="750"/>
                                  </p:stCondLst>
                                  <p:iterate type="lt">
                                    <p:tmPct val="10000"/>
                                  </p:iterate>
                                  <p:childTnLst>
                                    <p:set>
                                      <p:cBhvr>
                                        <p:cTn id="22" dur="1" fill="hold">
                                          <p:stCondLst>
                                            <p:cond delay="0"/>
                                          </p:stCondLst>
                                        </p:cTn>
                                        <p:tgtEl>
                                          <p:spTgt spid="30"/>
                                        </p:tgtEl>
                                        <p:attrNameLst>
                                          <p:attrName>style.visibility</p:attrName>
                                        </p:attrNameLst>
                                      </p:cBhvr>
                                      <p:to>
                                        <p:strVal val="visible"/>
                                      </p:to>
                                    </p:set>
                                    <p:anim calcmode="lin" valueType="num">
                                      <p:cBhvr>
                                        <p:cTn id="23" dur="500" fill="hold"/>
                                        <p:tgtEl>
                                          <p:spTgt spid="30"/>
                                        </p:tgtEl>
                                        <p:attrNameLst>
                                          <p:attrName>ppt_x</p:attrName>
                                        </p:attrNameLst>
                                      </p:cBhvr>
                                      <p:tavLst>
                                        <p:tav tm="0">
                                          <p:val>
                                            <p:strVal val="#ppt_x"/>
                                          </p:val>
                                        </p:tav>
                                        <p:tav tm="50000">
                                          <p:val>
                                            <p:strVal val="#ppt_x+.1"/>
                                          </p:val>
                                        </p:tav>
                                        <p:tav tm="100000">
                                          <p:val>
                                            <p:strVal val="#ppt_x"/>
                                          </p:val>
                                        </p:tav>
                                      </p:tavLst>
                                    </p:anim>
                                    <p:anim calcmode="lin" valueType="num">
                                      <p:cBhvr>
                                        <p:cTn id="24" dur="500" fill="hold"/>
                                        <p:tgtEl>
                                          <p:spTgt spid="30"/>
                                        </p:tgtEl>
                                        <p:attrNameLst>
                                          <p:attrName>ppt_y</p:attrName>
                                        </p:attrNameLst>
                                      </p:cBhvr>
                                      <p:tavLst>
                                        <p:tav tm="0">
                                          <p:val>
                                            <p:strVal val="#ppt_y"/>
                                          </p:val>
                                        </p:tav>
                                        <p:tav tm="100000">
                                          <p:val>
                                            <p:strVal val="#ppt_y"/>
                                          </p:val>
                                        </p:tav>
                                      </p:tavLst>
                                    </p:anim>
                                    <p:anim calcmode="lin" valueType="num">
                                      <p:cBhvr>
                                        <p:cTn id="25" dur="500" fill="hold"/>
                                        <p:tgtEl>
                                          <p:spTgt spid="30"/>
                                        </p:tgtEl>
                                        <p:attrNameLst>
                                          <p:attrName>ppt_h</p:attrName>
                                        </p:attrNameLst>
                                      </p:cBhvr>
                                      <p:tavLst>
                                        <p:tav tm="0">
                                          <p:val>
                                            <p:strVal val="#ppt_h/10"/>
                                          </p:val>
                                        </p:tav>
                                        <p:tav tm="50000">
                                          <p:val>
                                            <p:strVal val="#ppt_h+.01"/>
                                          </p:val>
                                        </p:tav>
                                        <p:tav tm="100000">
                                          <p:val>
                                            <p:strVal val="#ppt_h"/>
                                          </p:val>
                                        </p:tav>
                                      </p:tavLst>
                                    </p:anim>
                                    <p:anim calcmode="lin" valueType="num">
                                      <p:cBhvr>
                                        <p:cTn id="26" dur="500" fill="hold"/>
                                        <p:tgtEl>
                                          <p:spTgt spid="30"/>
                                        </p:tgtEl>
                                        <p:attrNameLst>
                                          <p:attrName>ppt_w</p:attrName>
                                        </p:attrNameLst>
                                      </p:cBhvr>
                                      <p:tavLst>
                                        <p:tav tm="0">
                                          <p:val>
                                            <p:strVal val="#ppt_w/10"/>
                                          </p:val>
                                        </p:tav>
                                        <p:tav tm="50000">
                                          <p:val>
                                            <p:strVal val="#ppt_w+.01"/>
                                          </p:val>
                                        </p:tav>
                                        <p:tav tm="100000">
                                          <p:val>
                                            <p:strVal val="#ppt_w"/>
                                          </p:val>
                                        </p:tav>
                                      </p:tavLst>
                                    </p:anim>
                                    <p:animEffect transition="in" filter="fade">
                                      <p:cBhvr>
                                        <p:cTn id="27" dur="500" tmFilter="0,0; .5, 1; 1, 1"/>
                                        <p:tgtEl>
                                          <p:spTgt spid="30"/>
                                        </p:tgtEl>
                                      </p:cBhvr>
                                    </p:animEffect>
                                  </p:childTnLst>
                                </p:cTn>
                              </p:par>
                              <p:par>
                                <p:cTn id="28" presetID="18" presetClass="entr" presetSubtype="6" fill="hold" grpId="0" nodeType="withEffect">
                                  <p:stCondLst>
                                    <p:cond delay="1000"/>
                                  </p:stCondLst>
                                  <p:childTnLst>
                                    <p:set>
                                      <p:cBhvr>
                                        <p:cTn id="29" dur="1" fill="hold">
                                          <p:stCondLst>
                                            <p:cond delay="0"/>
                                          </p:stCondLst>
                                        </p:cTn>
                                        <p:tgtEl>
                                          <p:spTgt spid="31"/>
                                        </p:tgtEl>
                                        <p:attrNameLst>
                                          <p:attrName>style.visibility</p:attrName>
                                        </p:attrNameLst>
                                      </p:cBhvr>
                                      <p:to>
                                        <p:strVal val="visible"/>
                                      </p:to>
                                    </p:set>
                                    <p:animEffect transition="in" filter="strips(downRight)">
                                      <p:cBhvr>
                                        <p:cTn id="30" dur="500"/>
                                        <p:tgtEl>
                                          <p:spTgt spid="31"/>
                                        </p:tgtEl>
                                      </p:cBhvr>
                                    </p:animEffect>
                                  </p:childTnLst>
                                </p:cTn>
                              </p:par>
                              <p:par>
                                <p:cTn id="31" presetID="2" presetClass="entr" presetSubtype="4" fill="hold" nodeType="withEffect">
                                  <p:stCondLst>
                                    <p:cond delay="1500"/>
                                  </p:stCondLst>
                                  <p:childTnLst>
                                    <p:set>
                                      <p:cBhvr>
                                        <p:cTn id="32" dur="1" fill="hold">
                                          <p:stCondLst>
                                            <p:cond delay="0"/>
                                          </p:stCondLst>
                                        </p:cTn>
                                        <p:tgtEl>
                                          <p:spTgt spid="33"/>
                                        </p:tgtEl>
                                        <p:attrNameLst>
                                          <p:attrName>style.visibility</p:attrName>
                                        </p:attrNameLst>
                                      </p:cBhvr>
                                      <p:to>
                                        <p:strVal val="visible"/>
                                      </p:to>
                                    </p:set>
                                    <p:anim calcmode="lin" valueType="num">
                                      <p:cBhvr additive="base">
                                        <p:cTn id="33" dur="500" fill="hold"/>
                                        <p:tgtEl>
                                          <p:spTgt spid="33"/>
                                        </p:tgtEl>
                                        <p:attrNameLst>
                                          <p:attrName>ppt_x</p:attrName>
                                        </p:attrNameLst>
                                      </p:cBhvr>
                                      <p:tavLst>
                                        <p:tav tm="0">
                                          <p:val>
                                            <p:strVal val="#ppt_x"/>
                                          </p:val>
                                        </p:tav>
                                        <p:tav tm="100000">
                                          <p:val>
                                            <p:strVal val="#ppt_x"/>
                                          </p:val>
                                        </p:tav>
                                      </p:tavLst>
                                    </p:anim>
                                    <p:anim calcmode="lin" valueType="num">
                                      <p:cBhvr additive="base">
                                        <p:cTn id="34" dur="500" fill="hold"/>
                                        <p:tgtEl>
                                          <p:spTgt spid="33"/>
                                        </p:tgtEl>
                                        <p:attrNameLst>
                                          <p:attrName>ppt_y</p:attrName>
                                        </p:attrNameLst>
                                      </p:cBhvr>
                                      <p:tavLst>
                                        <p:tav tm="0">
                                          <p:val>
                                            <p:strVal val="1+#ppt_h/2"/>
                                          </p:val>
                                        </p:tav>
                                        <p:tav tm="100000">
                                          <p:val>
                                            <p:strVal val="#ppt_y"/>
                                          </p:val>
                                        </p:tav>
                                      </p:tavLst>
                                    </p:anim>
                                  </p:childTnLst>
                                </p:cTn>
                              </p:par>
                              <p:par>
                                <p:cTn id="35" presetID="2" presetClass="entr" presetSubtype="4" fill="hold" nodeType="withEffect">
                                  <p:stCondLst>
                                    <p:cond delay="1500"/>
                                  </p:stCondLst>
                                  <p:childTnLst>
                                    <p:set>
                                      <p:cBhvr>
                                        <p:cTn id="36" dur="1" fill="hold">
                                          <p:stCondLst>
                                            <p:cond delay="0"/>
                                          </p:stCondLst>
                                        </p:cTn>
                                        <p:tgtEl>
                                          <p:spTgt spid="34"/>
                                        </p:tgtEl>
                                        <p:attrNameLst>
                                          <p:attrName>style.visibility</p:attrName>
                                        </p:attrNameLst>
                                      </p:cBhvr>
                                      <p:to>
                                        <p:strVal val="visible"/>
                                      </p:to>
                                    </p:set>
                                    <p:anim calcmode="lin" valueType="num">
                                      <p:cBhvr additive="base">
                                        <p:cTn id="37" dur="500" fill="hold"/>
                                        <p:tgtEl>
                                          <p:spTgt spid="34"/>
                                        </p:tgtEl>
                                        <p:attrNameLst>
                                          <p:attrName>ppt_x</p:attrName>
                                        </p:attrNameLst>
                                      </p:cBhvr>
                                      <p:tavLst>
                                        <p:tav tm="0">
                                          <p:val>
                                            <p:strVal val="#ppt_x"/>
                                          </p:val>
                                        </p:tav>
                                        <p:tav tm="100000">
                                          <p:val>
                                            <p:strVal val="#ppt_x"/>
                                          </p:val>
                                        </p:tav>
                                      </p:tavLst>
                                    </p:anim>
                                    <p:anim calcmode="lin" valueType="num">
                                      <p:cBhvr additive="base">
                                        <p:cTn id="38" dur="500" fill="hold"/>
                                        <p:tgtEl>
                                          <p:spTgt spid="3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1" grpId="0"/>
      <p:bldP spid="10"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圆角 11"/>
          <p:cNvSpPr/>
          <p:nvPr/>
        </p:nvSpPr>
        <p:spPr>
          <a:xfrm>
            <a:off x="4301652" y="2235937"/>
            <a:ext cx="2881728" cy="4001684"/>
          </a:xfrm>
          <a:custGeom>
            <a:avLst/>
            <a:gdLst>
              <a:gd name="connsiteX0" fmla="*/ 0 w 2514916"/>
              <a:gd name="connsiteY0" fmla="*/ 326637 h 3797040"/>
              <a:gd name="connsiteX1" fmla="*/ 326637 w 2514916"/>
              <a:gd name="connsiteY1" fmla="*/ 0 h 3797040"/>
              <a:gd name="connsiteX2" fmla="*/ 2188279 w 2514916"/>
              <a:gd name="connsiteY2" fmla="*/ 0 h 3797040"/>
              <a:gd name="connsiteX3" fmla="*/ 2514916 w 2514916"/>
              <a:gd name="connsiteY3" fmla="*/ 326637 h 3797040"/>
              <a:gd name="connsiteX4" fmla="*/ 2514916 w 2514916"/>
              <a:gd name="connsiteY4" fmla="*/ 3470403 h 3797040"/>
              <a:gd name="connsiteX5" fmla="*/ 2188279 w 2514916"/>
              <a:gd name="connsiteY5" fmla="*/ 3797040 h 3797040"/>
              <a:gd name="connsiteX6" fmla="*/ 326637 w 2514916"/>
              <a:gd name="connsiteY6" fmla="*/ 3797040 h 3797040"/>
              <a:gd name="connsiteX7" fmla="*/ 0 w 2514916"/>
              <a:gd name="connsiteY7" fmla="*/ 3470403 h 3797040"/>
              <a:gd name="connsiteX8" fmla="*/ 0 w 2514916"/>
              <a:gd name="connsiteY8" fmla="*/ 326637 h 3797040"/>
              <a:gd name="connsiteX0" fmla="*/ 0 w 2514916"/>
              <a:gd name="connsiteY0" fmla="*/ 326637 h 3797040"/>
              <a:gd name="connsiteX1" fmla="*/ 326637 w 2514916"/>
              <a:gd name="connsiteY1" fmla="*/ 0 h 3797040"/>
              <a:gd name="connsiteX2" fmla="*/ 2188279 w 2514916"/>
              <a:gd name="connsiteY2" fmla="*/ 0 h 3797040"/>
              <a:gd name="connsiteX3" fmla="*/ 2514916 w 2514916"/>
              <a:gd name="connsiteY3" fmla="*/ 326637 h 3797040"/>
              <a:gd name="connsiteX4" fmla="*/ 2514916 w 2514916"/>
              <a:gd name="connsiteY4" fmla="*/ 3470403 h 3797040"/>
              <a:gd name="connsiteX5" fmla="*/ 2188279 w 2514916"/>
              <a:gd name="connsiteY5" fmla="*/ 3797040 h 3797040"/>
              <a:gd name="connsiteX6" fmla="*/ 326637 w 2514916"/>
              <a:gd name="connsiteY6" fmla="*/ 3797040 h 3797040"/>
              <a:gd name="connsiteX7" fmla="*/ 0 w 2514916"/>
              <a:gd name="connsiteY7" fmla="*/ 3470403 h 3797040"/>
              <a:gd name="connsiteX8" fmla="*/ 0 w 2514916"/>
              <a:gd name="connsiteY8" fmla="*/ 326637 h 3797040"/>
              <a:gd name="connsiteX0" fmla="*/ 0 w 2514916"/>
              <a:gd name="connsiteY0" fmla="*/ 381167 h 3851570"/>
              <a:gd name="connsiteX1" fmla="*/ 2188279 w 2514916"/>
              <a:gd name="connsiteY1" fmla="*/ 54530 h 3851570"/>
              <a:gd name="connsiteX2" fmla="*/ 2514916 w 2514916"/>
              <a:gd name="connsiteY2" fmla="*/ 381167 h 3851570"/>
              <a:gd name="connsiteX3" fmla="*/ 2514916 w 2514916"/>
              <a:gd name="connsiteY3" fmla="*/ 3524933 h 3851570"/>
              <a:gd name="connsiteX4" fmla="*/ 2188279 w 2514916"/>
              <a:gd name="connsiteY4" fmla="*/ 3851570 h 3851570"/>
              <a:gd name="connsiteX5" fmla="*/ 326637 w 2514916"/>
              <a:gd name="connsiteY5" fmla="*/ 3851570 h 3851570"/>
              <a:gd name="connsiteX6" fmla="*/ 0 w 2514916"/>
              <a:gd name="connsiteY6" fmla="*/ 3524933 h 3851570"/>
              <a:gd name="connsiteX7" fmla="*/ 0 w 2514916"/>
              <a:gd name="connsiteY7" fmla="*/ 381167 h 3851570"/>
              <a:gd name="connsiteX0" fmla="*/ 0 w 2523593"/>
              <a:gd name="connsiteY0" fmla="*/ 381167 h 3851570"/>
              <a:gd name="connsiteX1" fmla="*/ 2188279 w 2523593"/>
              <a:gd name="connsiteY1" fmla="*/ 54530 h 3851570"/>
              <a:gd name="connsiteX2" fmla="*/ 2514916 w 2523593"/>
              <a:gd name="connsiteY2" fmla="*/ 3524933 h 3851570"/>
              <a:gd name="connsiteX3" fmla="*/ 2188279 w 2523593"/>
              <a:gd name="connsiteY3" fmla="*/ 3851570 h 3851570"/>
              <a:gd name="connsiteX4" fmla="*/ 326637 w 2523593"/>
              <a:gd name="connsiteY4" fmla="*/ 3851570 h 3851570"/>
              <a:gd name="connsiteX5" fmla="*/ 0 w 2523593"/>
              <a:gd name="connsiteY5" fmla="*/ 3524933 h 3851570"/>
              <a:gd name="connsiteX6" fmla="*/ 0 w 2523593"/>
              <a:gd name="connsiteY6" fmla="*/ 381167 h 3851570"/>
              <a:gd name="connsiteX0" fmla="*/ 0 w 2441809"/>
              <a:gd name="connsiteY0" fmla="*/ 381167 h 3851570"/>
              <a:gd name="connsiteX1" fmla="*/ 2188279 w 2441809"/>
              <a:gd name="connsiteY1" fmla="*/ 54530 h 3851570"/>
              <a:gd name="connsiteX2" fmla="*/ 2188279 w 2441809"/>
              <a:gd name="connsiteY2" fmla="*/ 3851570 h 3851570"/>
              <a:gd name="connsiteX3" fmla="*/ 326637 w 2441809"/>
              <a:gd name="connsiteY3" fmla="*/ 3851570 h 3851570"/>
              <a:gd name="connsiteX4" fmla="*/ 0 w 2441809"/>
              <a:gd name="connsiteY4" fmla="*/ 3524933 h 3851570"/>
              <a:gd name="connsiteX5" fmla="*/ 0 w 2441809"/>
              <a:gd name="connsiteY5" fmla="*/ 381167 h 3851570"/>
              <a:gd name="connsiteX0" fmla="*/ 0 w 2441809"/>
              <a:gd name="connsiteY0" fmla="*/ 381167 h 3851570"/>
              <a:gd name="connsiteX1" fmla="*/ 2188279 w 2441809"/>
              <a:gd name="connsiteY1" fmla="*/ 54530 h 3851570"/>
              <a:gd name="connsiteX2" fmla="*/ 2188279 w 2441809"/>
              <a:gd name="connsiteY2" fmla="*/ 3851570 h 3851570"/>
              <a:gd name="connsiteX3" fmla="*/ 0 w 2441809"/>
              <a:gd name="connsiteY3" fmla="*/ 3524933 h 3851570"/>
              <a:gd name="connsiteX4" fmla="*/ 0 w 2441809"/>
              <a:gd name="connsiteY4" fmla="*/ 381167 h 3851570"/>
              <a:gd name="connsiteX0" fmla="*/ 421134 w 2862943"/>
              <a:gd name="connsiteY0" fmla="*/ 381167 h 3851570"/>
              <a:gd name="connsiteX1" fmla="*/ 2609413 w 2862943"/>
              <a:gd name="connsiteY1" fmla="*/ 54530 h 3851570"/>
              <a:gd name="connsiteX2" fmla="*/ 2609413 w 2862943"/>
              <a:gd name="connsiteY2" fmla="*/ 3851570 h 3851570"/>
              <a:gd name="connsiteX3" fmla="*/ 421134 w 2862943"/>
              <a:gd name="connsiteY3" fmla="*/ 3524933 h 3851570"/>
              <a:gd name="connsiteX4" fmla="*/ 421134 w 2862943"/>
              <a:gd name="connsiteY4" fmla="*/ 381167 h 3851570"/>
              <a:gd name="connsiteX0" fmla="*/ 334408 w 2776217"/>
              <a:gd name="connsiteY0" fmla="*/ 381167 h 3851570"/>
              <a:gd name="connsiteX1" fmla="*/ 2522687 w 2776217"/>
              <a:gd name="connsiteY1" fmla="*/ 54530 h 3851570"/>
              <a:gd name="connsiteX2" fmla="*/ 2522687 w 2776217"/>
              <a:gd name="connsiteY2" fmla="*/ 3851570 h 3851570"/>
              <a:gd name="connsiteX3" fmla="*/ 486808 w 2776217"/>
              <a:gd name="connsiteY3" fmla="*/ 3829733 h 3851570"/>
              <a:gd name="connsiteX4" fmla="*/ 334408 w 2776217"/>
              <a:gd name="connsiteY4" fmla="*/ 381167 h 3851570"/>
              <a:gd name="connsiteX0" fmla="*/ 334408 w 2922428"/>
              <a:gd name="connsiteY0" fmla="*/ 381167 h 3851582"/>
              <a:gd name="connsiteX1" fmla="*/ 2522687 w 2922428"/>
              <a:gd name="connsiteY1" fmla="*/ 54530 h 3851582"/>
              <a:gd name="connsiteX2" fmla="*/ 2522687 w 2922428"/>
              <a:gd name="connsiteY2" fmla="*/ 3851570 h 3851582"/>
              <a:gd name="connsiteX3" fmla="*/ 486808 w 2922428"/>
              <a:gd name="connsiteY3" fmla="*/ 3829733 h 3851582"/>
              <a:gd name="connsiteX4" fmla="*/ 334408 w 2922428"/>
              <a:gd name="connsiteY4" fmla="*/ 381167 h 3851582"/>
              <a:gd name="connsiteX0" fmla="*/ 334408 w 2922428"/>
              <a:gd name="connsiteY0" fmla="*/ 381167 h 3912279"/>
              <a:gd name="connsiteX1" fmla="*/ 2522687 w 2922428"/>
              <a:gd name="connsiteY1" fmla="*/ 54530 h 3912279"/>
              <a:gd name="connsiteX2" fmla="*/ 2522687 w 2922428"/>
              <a:gd name="connsiteY2" fmla="*/ 3851570 h 3912279"/>
              <a:gd name="connsiteX3" fmla="*/ 486808 w 2922428"/>
              <a:gd name="connsiteY3" fmla="*/ 3829733 h 3912279"/>
              <a:gd name="connsiteX4" fmla="*/ 334408 w 2922428"/>
              <a:gd name="connsiteY4" fmla="*/ 381167 h 3912279"/>
              <a:gd name="connsiteX0" fmla="*/ 334408 w 2906499"/>
              <a:gd name="connsiteY0" fmla="*/ 381167 h 3934794"/>
              <a:gd name="connsiteX1" fmla="*/ 2522687 w 2906499"/>
              <a:gd name="connsiteY1" fmla="*/ 54530 h 3934794"/>
              <a:gd name="connsiteX2" fmla="*/ 2522687 w 2906499"/>
              <a:gd name="connsiteY2" fmla="*/ 3851570 h 3934794"/>
              <a:gd name="connsiteX3" fmla="*/ 486808 w 2906499"/>
              <a:gd name="connsiteY3" fmla="*/ 3829733 h 3934794"/>
              <a:gd name="connsiteX4" fmla="*/ 334408 w 2906499"/>
              <a:gd name="connsiteY4" fmla="*/ 381167 h 3934794"/>
              <a:gd name="connsiteX0" fmla="*/ 334408 w 2906499"/>
              <a:gd name="connsiteY0" fmla="*/ 630057 h 4183684"/>
              <a:gd name="connsiteX1" fmla="*/ 2522687 w 2906499"/>
              <a:gd name="connsiteY1" fmla="*/ 303420 h 4183684"/>
              <a:gd name="connsiteX2" fmla="*/ 2522687 w 2906499"/>
              <a:gd name="connsiteY2" fmla="*/ 4100460 h 4183684"/>
              <a:gd name="connsiteX3" fmla="*/ 486808 w 2906499"/>
              <a:gd name="connsiteY3" fmla="*/ 4078623 h 4183684"/>
              <a:gd name="connsiteX4" fmla="*/ 334408 w 2906499"/>
              <a:gd name="connsiteY4" fmla="*/ 630057 h 4183684"/>
              <a:gd name="connsiteX0" fmla="*/ 334408 w 2801667"/>
              <a:gd name="connsiteY0" fmla="*/ 432024 h 4153636"/>
              <a:gd name="connsiteX1" fmla="*/ 2548087 w 2801667"/>
              <a:gd name="connsiteY1" fmla="*/ 435587 h 4153636"/>
              <a:gd name="connsiteX2" fmla="*/ 2522687 w 2801667"/>
              <a:gd name="connsiteY2" fmla="*/ 3902427 h 4153636"/>
              <a:gd name="connsiteX3" fmla="*/ 486808 w 2801667"/>
              <a:gd name="connsiteY3" fmla="*/ 3880590 h 4153636"/>
              <a:gd name="connsiteX4" fmla="*/ 334408 w 2801667"/>
              <a:gd name="connsiteY4" fmla="*/ 432024 h 4153636"/>
              <a:gd name="connsiteX0" fmla="*/ 334408 w 2825033"/>
              <a:gd name="connsiteY0" fmla="*/ 444873 h 4168366"/>
              <a:gd name="connsiteX1" fmla="*/ 2586187 w 2825033"/>
              <a:gd name="connsiteY1" fmla="*/ 423036 h 4168366"/>
              <a:gd name="connsiteX2" fmla="*/ 2522687 w 2825033"/>
              <a:gd name="connsiteY2" fmla="*/ 3915276 h 4168366"/>
              <a:gd name="connsiteX3" fmla="*/ 486808 w 2825033"/>
              <a:gd name="connsiteY3" fmla="*/ 3893439 h 4168366"/>
              <a:gd name="connsiteX4" fmla="*/ 334408 w 2825033"/>
              <a:gd name="connsiteY4" fmla="*/ 444873 h 4168366"/>
              <a:gd name="connsiteX0" fmla="*/ 334408 w 2856500"/>
              <a:gd name="connsiteY0" fmla="*/ 379748 h 4103241"/>
              <a:gd name="connsiteX1" fmla="*/ 2586187 w 2856500"/>
              <a:gd name="connsiteY1" fmla="*/ 357911 h 4103241"/>
              <a:gd name="connsiteX2" fmla="*/ 2522687 w 2856500"/>
              <a:gd name="connsiteY2" fmla="*/ 3850151 h 4103241"/>
              <a:gd name="connsiteX3" fmla="*/ 486808 w 2856500"/>
              <a:gd name="connsiteY3" fmla="*/ 3828314 h 4103241"/>
              <a:gd name="connsiteX4" fmla="*/ 334408 w 2856500"/>
              <a:gd name="connsiteY4" fmla="*/ 379748 h 4103241"/>
              <a:gd name="connsiteX0" fmla="*/ 334408 w 2881728"/>
              <a:gd name="connsiteY0" fmla="*/ 379748 h 4001684"/>
              <a:gd name="connsiteX1" fmla="*/ 2586187 w 2881728"/>
              <a:gd name="connsiteY1" fmla="*/ 357911 h 4001684"/>
              <a:gd name="connsiteX2" fmla="*/ 2522687 w 2881728"/>
              <a:gd name="connsiteY2" fmla="*/ 3850151 h 4001684"/>
              <a:gd name="connsiteX3" fmla="*/ 486808 w 2881728"/>
              <a:gd name="connsiteY3" fmla="*/ 3828314 h 4001684"/>
              <a:gd name="connsiteX4" fmla="*/ 334408 w 2881728"/>
              <a:gd name="connsiteY4" fmla="*/ 379748 h 40016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81728" h="4001684">
                <a:moveTo>
                  <a:pt x="334408" y="379748"/>
                </a:moveTo>
                <a:cubicBezTo>
                  <a:pt x="699121" y="-198653"/>
                  <a:pt x="2145274" y="-42690"/>
                  <a:pt x="2586187" y="357911"/>
                </a:cubicBezTo>
                <a:cubicBezTo>
                  <a:pt x="3027100" y="758512"/>
                  <a:pt x="2948783" y="3500350"/>
                  <a:pt x="2522687" y="3850151"/>
                </a:cubicBezTo>
                <a:cubicBezTo>
                  <a:pt x="2096591" y="4199952"/>
                  <a:pt x="1165434" y="3835593"/>
                  <a:pt x="486808" y="3828314"/>
                </a:cubicBezTo>
                <a:cubicBezTo>
                  <a:pt x="-242618" y="3719435"/>
                  <a:pt x="-30305" y="958149"/>
                  <a:pt x="334408" y="379748"/>
                </a:cubicBezTo>
                <a:close/>
              </a:path>
            </a:pathLst>
          </a:custGeom>
          <a:solidFill>
            <a:schemeClr val="bg1"/>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方正卡通简体" panose="03000509000000000000" pitchFamily="65" charset="-122"/>
            </a:endParaRPr>
          </a:p>
        </p:txBody>
      </p:sp>
      <p:sp>
        <p:nvSpPr>
          <p:cNvPr id="12" name="矩形: 圆角 17"/>
          <p:cNvSpPr/>
          <p:nvPr/>
        </p:nvSpPr>
        <p:spPr>
          <a:xfrm>
            <a:off x="7733688" y="2013663"/>
            <a:ext cx="2688183" cy="4361957"/>
          </a:xfrm>
          <a:custGeom>
            <a:avLst/>
            <a:gdLst>
              <a:gd name="connsiteX0" fmla="*/ 0 w 2514916"/>
              <a:gd name="connsiteY0" fmla="*/ 326637 h 3797040"/>
              <a:gd name="connsiteX1" fmla="*/ 326637 w 2514916"/>
              <a:gd name="connsiteY1" fmla="*/ 0 h 3797040"/>
              <a:gd name="connsiteX2" fmla="*/ 2188279 w 2514916"/>
              <a:gd name="connsiteY2" fmla="*/ 0 h 3797040"/>
              <a:gd name="connsiteX3" fmla="*/ 2514916 w 2514916"/>
              <a:gd name="connsiteY3" fmla="*/ 326637 h 3797040"/>
              <a:gd name="connsiteX4" fmla="*/ 2514916 w 2514916"/>
              <a:gd name="connsiteY4" fmla="*/ 3470403 h 3797040"/>
              <a:gd name="connsiteX5" fmla="*/ 2188279 w 2514916"/>
              <a:gd name="connsiteY5" fmla="*/ 3797040 h 3797040"/>
              <a:gd name="connsiteX6" fmla="*/ 326637 w 2514916"/>
              <a:gd name="connsiteY6" fmla="*/ 3797040 h 3797040"/>
              <a:gd name="connsiteX7" fmla="*/ 0 w 2514916"/>
              <a:gd name="connsiteY7" fmla="*/ 3470403 h 3797040"/>
              <a:gd name="connsiteX8" fmla="*/ 0 w 2514916"/>
              <a:gd name="connsiteY8" fmla="*/ 326637 h 3797040"/>
              <a:gd name="connsiteX0" fmla="*/ 0 w 2514916"/>
              <a:gd name="connsiteY0" fmla="*/ 3470403 h 3797040"/>
              <a:gd name="connsiteX1" fmla="*/ 326637 w 2514916"/>
              <a:gd name="connsiteY1" fmla="*/ 0 h 3797040"/>
              <a:gd name="connsiteX2" fmla="*/ 2188279 w 2514916"/>
              <a:gd name="connsiteY2" fmla="*/ 0 h 3797040"/>
              <a:gd name="connsiteX3" fmla="*/ 2514916 w 2514916"/>
              <a:gd name="connsiteY3" fmla="*/ 326637 h 3797040"/>
              <a:gd name="connsiteX4" fmla="*/ 2514916 w 2514916"/>
              <a:gd name="connsiteY4" fmla="*/ 3470403 h 3797040"/>
              <a:gd name="connsiteX5" fmla="*/ 2188279 w 2514916"/>
              <a:gd name="connsiteY5" fmla="*/ 3797040 h 3797040"/>
              <a:gd name="connsiteX6" fmla="*/ 326637 w 2514916"/>
              <a:gd name="connsiteY6" fmla="*/ 3797040 h 3797040"/>
              <a:gd name="connsiteX7" fmla="*/ 0 w 2514916"/>
              <a:gd name="connsiteY7" fmla="*/ 3470403 h 3797040"/>
              <a:gd name="connsiteX0" fmla="*/ 0 w 2516052"/>
              <a:gd name="connsiteY0" fmla="*/ 3470403 h 3797040"/>
              <a:gd name="connsiteX1" fmla="*/ 326637 w 2516052"/>
              <a:gd name="connsiteY1" fmla="*/ 0 h 3797040"/>
              <a:gd name="connsiteX2" fmla="*/ 2188279 w 2516052"/>
              <a:gd name="connsiteY2" fmla="*/ 0 h 3797040"/>
              <a:gd name="connsiteX3" fmla="*/ 2514916 w 2516052"/>
              <a:gd name="connsiteY3" fmla="*/ 3470403 h 3797040"/>
              <a:gd name="connsiteX4" fmla="*/ 2188279 w 2516052"/>
              <a:gd name="connsiteY4" fmla="*/ 3797040 h 3797040"/>
              <a:gd name="connsiteX5" fmla="*/ 326637 w 2516052"/>
              <a:gd name="connsiteY5" fmla="*/ 3797040 h 3797040"/>
              <a:gd name="connsiteX6" fmla="*/ 0 w 2516052"/>
              <a:gd name="connsiteY6" fmla="*/ 3470403 h 3797040"/>
              <a:gd name="connsiteX0" fmla="*/ 0 w 2516052"/>
              <a:gd name="connsiteY0" fmla="*/ 3470403 h 3871099"/>
              <a:gd name="connsiteX1" fmla="*/ 326637 w 2516052"/>
              <a:gd name="connsiteY1" fmla="*/ 0 h 3871099"/>
              <a:gd name="connsiteX2" fmla="*/ 2188279 w 2516052"/>
              <a:gd name="connsiteY2" fmla="*/ 0 h 3871099"/>
              <a:gd name="connsiteX3" fmla="*/ 2514916 w 2516052"/>
              <a:gd name="connsiteY3" fmla="*/ 3470403 h 3871099"/>
              <a:gd name="connsiteX4" fmla="*/ 326637 w 2516052"/>
              <a:gd name="connsiteY4" fmla="*/ 3797040 h 3871099"/>
              <a:gd name="connsiteX5" fmla="*/ 0 w 2516052"/>
              <a:gd name="connsiteY5" fmla="*/ 3470403 h 3871099"/>
              <a:gd name="connsiteX0" fmla="*/ 253531 w 2442946"/>
              <a:gd name="connsiteY0" fmla="*/ 3797040 h 3871099"/>
              <a:gd name="connsiteX1" fmla="*/ 253531 w 2442946"/>
              <a:gd name="connsiteY1" fmla="*/ 0 h 3871099"/>
              <a:gd name="connsiteX2" fmla="*/ 2115173 w 2442946"/>
              <a:gd name="connsiteY2" fmla="*/ 0 h 3871099"/>
              <a:gd name="connsiteX3" fmla="*/ 2441810 w 2442946"/>
              <a:gd name="connsiteY3" fmla="*/ 3470403 h 3871099"/>
              <a:gd name="connsiteX4" fmla="*/ 253531 w 2442946"/>
              <a:gd name="connsiteY4" fmla="*/ 3797040 h 3871099"/>
              <a:gd name="connsiteX0" fmla="*/ 253531 w 2442946"/>
              <a:gd name="connsiteY0" fmla="*/ 3797040 h 4114830"/>
              <a:gd name="connsiteX1" fmla="*/ 253531 w 2442946"/>
              <a:gd name="connsiteY1" fmla="*/ 0 h 4114830"/>
              <a:gd name="connsiteX2" fmla="*/ 2115173 w 2442946"/>
              <a:gd name="connsiteY2" fmla="*/ 0 h 4114830"/>
              <a:gd name="connsiteX3" fmla="*/ 2441810 w 2442946"/>
              <a:gd name="connsiteY3" fmla="*/ 3470403 h 4114830"/>
              <a:gd name="connsiteX4" fmla="*/ 253531 w 2442946"/>
              <a:gd name="connsiteY4" fmla="*/ 3797040 h 4114830"/>
              <a:gd name="connsiteX0" fmla="*/ 253531 w 2577059"/>
              <a:gd name="connsiteY0" fmla="*/ 3797040 h 4114830"/>
              <a:gd name="connsiteX1" fmla="*/ 253531 w 2577059"/>
              <a:gd name="connsiteY1" fmla="*/ 0 h 4114830"/>
              <a:gd name="connsiteX2" fmla="*/ 2115173 w 2577059"/>
              <a:gd name="connsiteY2" fmla="*/ 0 h 4114830"/>
              <a:gd name="connsiteX3" fmla="*/ 2441810 w 2577059"/>
              <a:gd name="connsiteY3" fmla="*/ 3470403 h 4114830"/>
              <a:gd name="connsiteX4" fmla="*/ 253531 w 2577059"/>
              <a:gd name="connsiteY4" fmla="*/ 3797040 h 4114830"/>
              <a:gd name="connsiteX0" fmla="*/ 253531 w 2639625"/>
              <a:gd name="connsiteY0" fmla="*/ 3797040 h 4114830"/>
              <a:gd name="connsiteX1" fmla="*/ 253531 w 2639625"/>
              <a:gd name="connsiteY1" fmla="*/ 0 h 4114830"/>
              <a:gd name="connsiteX2" fmla="*/ 2115173 w 2639625"/>
              <a:gd name="connsiteY2" fmla="*/ 0 h 4114830"/>
              <a:gd name="connsiteX3" fmla="*/ 2441810 w 2639625"/>
              <a:gd name="connsiteY3" fmla="*/ 3470403 h 4114830"/>
              <a:gd name="connsiteX4" fmla="*/ 253531 w 2639625"/>
              <a:gd name="connsiteY4" fmla="*/ 3797040 h 4114830"/>
              <a:gd name="connsiteX0" fmla="*/ 375504 w 2761598"/>
              <a:gd name="connsiteY0" fmla="*/ 3797040 h 4114830"/>
              <a:gd name="connsiteX1" fmla="*/ 375504 w 2761598"/>
              <a:gd name="connsiteY1" fmla="*/ 0 h 4114830"/>
              <a:gd name="connsiteX2" fmla="*/ 2237146 w 2761598"/>
              <a:gd name="connsiteY2" fmla="*/ 0 h 4114830"/>
              <a:gd name="connsiteX3" fmla="*/ 2563783 w 2761598"/>
              <a:gd name="connsiteY3" fmla="*/ 3470403 h 4114830"/>
              <a:gd name="connsiteX4" fmla="*/ 375504 w 2761598"/>
              <a:gd name="connsiteY4" fmla="*/ 3797040 h 4114830"/>
              <a:gd name="connsiteX0" fmla="*/ 391375 w 2777469"/>
              <a:gd name="connsiteY0" fmla="*/ 3842195 h 4159985"/>
              <a:gd name="connsiteX1" fmla="*/ 391375 w 2777469"/>
              <a:gd name="connsiteY1" fmla="*/ 45155 h 4159985"/>
              <a:gd name="connsiteX2" fmla="*/ 2253017 w 2777469"/>
              <a:gd name="connsiteY2" fmla="*/ 45155 h 4159985"/>
              <a:gd name="connsiteX3" fmla="*/ 2579654 w 2777469"/>
              <a:gd name="connsiteY3" fmla="*/ 3515558 h 4159985"/>
              <a:gd name="connsiteX4" fmla="*/ 391375 w 2777469"/>
              <a:gd name="connsiteY4" fmla="*/ 3842195 h 4159985"/>
              <a:gd name="connsiteX0" fmla="*/ 391375 w 2734159"/>
              <a:gd name="connsiteY0" fmla="*/ 3888084 h 4205874"/>
              <a:gd name="connsiteX1" fmla="*/ 391375 w 2734159"/>
              <a:gd name="connsiteY1" fmla="*/ 91044 h 4205874"/>
              <a:gd name="connsiteX2" fmla="*/ 2253017 w 2734159"/>
              <a:gd name="connsiteY2" fmla="*/ 91044 h 4205874"/>
              <a:gd name="connsiteX3" fmla="*/ 2579654 w 2734159"/>
              <a:gd name="connsiteY3" fmla="*/ 3561447 h 4205874"/>
              <a:gd name="connsiteX4" fmla="*/ 391375 w 2734159"/>
              <a:gd name="connsiteY4" fmla="*/ 3888084 h 4205874"/>
              <a:gd name="connsiteX0" fmla="*/ 391375 w 2801871"/>
              <a:gd name="connsiteY0" fmla="*/ 3888084 h 4176540"/>
              <a:gd name="connsiteX1" fmla="*/ 391375 w 2801871"/>
              <a:gd name="connsiteY1" fmla="*/ 91044 h 4176540"/>
              <a:gd name="connsiteX2" fmla="*/ 2253017 w 2801871"/>
              <a:gd name="connsiteY2" fmla="*/ 91044 h 4176540"/>
              <a:gd name="connsiteX3" fmla="*/ 2579654 w 2801871"/>
              <a:gd name="connsiteY3" fmla="*/ 3561447 h 4176540"/>
              <a:gd name="connsiteX4" fmla="*/ 391375 w 2801871"/>
              <a:gd name="connsiteY4" fmla="*/ 3888084 h 4176540"/>
              <a:gd name="connsiteX0" fmla="*/ 391375 w 2649557"/>
              <a:gd name="connsiteY0" fmla="*/ 3888084 h 4127404"/>
              <a:gd name="connsiteX1" fmla="*/ 391375 w 2649557"/>
              <a:gd name="connsiteY1" fmla="*/ 91044 h 4127404"/>
              <a:gd name="connsiteX2" fmla="*/ 2253017 w 2649557"/>
              <a:gd name="connsiteY2" fmla="*/ 91044 h 4127404"/>
              <a:gd name="connsiteX3" fmla="*/ 2579654 w 2649557"/>
              <a:gd name="connsiteY3" fmla="*/ 3561447 h 4127404"/>
              <a:gd name="connsiteX4" fmla="*/ 391375 w 2649557"/>
              <a:gd name="connsiteY4" fmla="*/ 3888084 h 4127404"/>
              <a:gd name="connsiteX0" fmla="*/ 345843 w 2604025"/>
              <a:gd name="connsiteY0" fmla="*/ 3888084 h 4144208"/>
              <a:gd name="connsiteX1" fmla="*/ 345843 w 2604025"/>
              <a:gd name="connsiteY1" fmla="*/ 91044 h 4144208"/>
              <a:gd name="connsiteX2" fmla="*/ 2207485 w 2604025"/>
              <a:gd name="connsiteY2" fmla="*/ 91044 h 4144208"/>
              <a:gd name="connsiteX3" fmla="*/ 2534122 w 2604025"/>
              <a:gd name="connsiteY3" fmla="*/ 3561447 h 4144208"/>
              <a:gd name="connsiteX4" fmla="*/ 345843 w 2604025"/>
              <a:gd name="connsiteY4" fmla="*/ 3888084 h 4144208"/>
              <a:gd name="connsiteX0" fmla="*/ 143569 w 2622756"/>
              <a:gd name="connsiteY0" fmla="*/ 4084732 h 4426397"/>
              <a:gd name="connsiteX1" fmla="*/ 270569 w 2622756"/>
              <a:gd name="connsiteY1" fmla="*/ 313092 h 4426397"/>
              <a:gd name="connsiteX2" fmla="*/ 2132211 w 2622756"/>
              <a:gd name="connsiteY2" fmla="*/ 313092 h 4426397"/>
              <a:gd name="connsiteX3" fmla="*/ 2458848 w 2622756"/>
              <a:gd name="connsiteY3" fmla="*/ 3783495 h 4426397"/>
              <a:gd name="connsiteX4" fmla="*/ 143569 w 2622756"/>
              <a:gd name="connsiteY4" fmla="*/ 4084732 h 4426397"/>
              <a:gd name="connsiteX0" fmla="*/ 181055 w 2660242"/>
              <a:gd name="connsiteY0" fmla="*/ 4084732 h 4305788"/>
              <a:gd name="connsiteX1" fmla="*/ 308055 w 2660242"/>
              <a:gd name="connsiteY1" fmla="*/ 313092 h 4305788"/>
              <a:gd name="connsiteX2" fmla="*/ 2169697 w 2660242"/>
              <a:gd name="connsiteY2" fmla="*/ 313092 h 4305788"/>
              <a:gd name="connsiteX3" fmla="*/ 2496334 w 2660242"/>
              <a:gd name="connsiteY3" fmla="*/ 3783495 h 4305788"/>
              <a:gd name="connsiteX4" fmla="*/ 181055 w 2660242"/>
              <a:gd name="connsiteY4" fmla="*/ 4084732 h 4305788"/>
              <a:gd name="connsiteX0" fmla="*/ 149761 w 2628948"/>
              <a:gd name="connsiteY0" fmla="*/ 3935621 h 4156677"/>
              <a:gd name="connsiteX1" fmla="*/ 276761 w 2628948"/>
              <a:gd name="connsiteY1" fmla="*/ 163981 h 4156677"/>
              <a:gd name="connsiteX2" fmla="*/ 2138403 w 2628948"/>
              <a:gd name="connsiteY2" fmla="*/ 163981 h 4156677"/>
              <a:gd name="connsiteX3" fmla="*/ 2465040 w 2628948"/>
              <a:gd name="connsiteY3" fmla="*/ 3634384 h 4156677"/>
              <a:gd name="connsiteX4" fmla="*/ 149761 w 2628948"/>
              <a:gd name="connsiteY4" fmla="*/ 3935621 h 4156677"/>
              <a:gd name="connsiteX0" fmla="*/ 224498 w 2688183"/>
              <a:gd name="connsiteY0" fmla="*/ 4047023 h 4361957"/>
              <a:gd name="connsiteX1" fmla="*/ 237198 w 2688183"/>
              <a:gd name="connsiteY1" fmla="*/ 415083 h 4361957"/>
              <a:gd name="connsiteX2" fmla="*/ 2213140 w 2688183"/>
              <a:gd name="connsiteY2" fmla="*/ 275383 h 4361957"/>
              <a:gd name="connsiteX3" fmla="*/ 2539777 w 2688183"/>
              <a:gd name="connsiteY3" fmla="*/ 3745786 h 4361957"/>
              <a:gd name="connsiteX4" fmla="*/ 224498 w 2688183"/>
              <a:gd name="connsiteY4" fmla="*/ 4047023 h 43619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88183" h="4361957">
                <a:moveTo>
                  <a:pt x="224498" y="4047023"/>
                </a:moveTo>
                <a:cubicBezTo>
                  <a:pt x="-159265" y="3491906"/>
                  <a:pt x="20058" y="700790"/>
                  <a:pt x="237198" y="415083"/>
                </a:cubicBezTo>
                <a:cubicBezTo>
                  <a:pt x="454338" y="129376"/>
                  <a:pt x="1829377" y="-279734"/>
                  <a:pt x="2213140" y="275383"/>
                </a:cubicBezTo>
                <a:cubicBezTo>
                  <a:pt x="2596903" y="830500"/>
                  <a:pt x="2871217" y="3117179"/>
                  <a:pt x="2539777" y="3745786"/>
                </a:cubicBezTo>
                <a:cubicBezTo>
                  <a:pt x="2208337" y="4374393"/>
                  <a:pt x="608261" y="4602140"/>
                  <a:pt x="224498" y="4047023"/>
                </a:cubicBezTo>
                <a:close/>
              </a:path>
            </a:pathLst>
          </a:cu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方正卡通简体" panose="03000509000000000000" pitchFamily="65" charset="-122"/>
            </a:endParaRPr>
          </a:p>
        </p:txBody>
      </p:sp>
      <p:pic>
        <p:nvPicPr>
          <p:cNvPr id="21" name="图片 20"/>
          <p:cNvPicPr>
            <a:picLocks noChangeAspect="1"/>
          </p:cNvPicPr>
          <p:nvPr/>
        </p:nvPicPr>
        <p:blipFill>
          <a:blip r:embed="rId4" cstate="print"/>
          <a:stretch>
            <a:fillRect/>
          </a:stretch>
        </p:blipFill>
        <p:spPr>
          <a:xfrm>
            <a:off x="8474520" y="2705176"/>
            <a:ext cx="1082977" cy="783451"/>
          </a:xfrm>
          <a:prstGeom prst="rect">
            <a:avLst/>
          </a:prstGeom>
        </p:spPr>
      </p:pic>
      <p:pic>
        <p:nvPicPr>
          <p:cNvPr id="24" name="图片 23"/>
          <p:cNvPicPr>
            <a:picLocks noChangeAspect="1"/>
          </p:cNvPicPr>
          <p:nvPr/>
        </p:nvPicPr>
        <p:blipFill>
          <a:blip r:embed="rId5" cstate="print"/>
          <a:stretch>
            <a:fillRect/>
          </a:stretch>
        </p:blipFill>
        <p:spPr>
          <a:xfrm>
            <a:off x="5224163" y="2497384"/>
            <a:ext cx="1257962" cy="1114047"/>
          </a:xfrm>
          <a:prstGeom prst="rect">
            <a:avLst/>
          </a:prstGeom>
        </p:spPr>
      </p:pic>
      <p:grpSp>
        <p:nvGrpSpPr>
          <p:cNvPr id="25" name="组合 24"/>
          <p:cNvGrpSpPr/>
          <p:nvPr/>
        </p:nvGrpSpPr>
        <p:grpSpPr>
          <a:xfrm>
            <a:off x="4911945" y="3855067"/>
            <a:ext cx="1882398" cy="1691861"/>
            <a:chOff x="4760772" y="3997385"/>
            <a:chExt cx="1882398" cy="1691861"/>
          </a:xfrm>
        </p:grpSpPr>
        <p:sp>
          <p:nvSpPr>
            <p:cNvPr id="26" name="文本框 25"/>
            <p:cNvSpPr txBox="1"/>
            <p:nvPr/>
          </p:nvSpPr>
          <p:spPr>
            <a:xfrm>
              <a:off x="4992431" y="3997385"/>
              <a:ext cx="1419081" cy="535531"/>
            </a:xfrm>
            <a:prstGeom prst="rect">
              <a:avLst/>
            </a:prstGeom>
            <a:noFill/>
          </p:spPr>
          <p:txBody>
            <a:bodyPr wrap="square" rtlCol="0">
              <a:spAutoFit/>
            </a:bodyPr>
            <a:lstStyle/>
            <a:p>
              <a:pPr algn="ctr">
                <a:lnSpc>
                  <a:spcPct val="120000"/>
                </a:lnSpc>
              </a:pPr>
              <a:r>
                <a:rPr lang="zh-CN" altLang="en-US" sz="2400" dirty="0">
                  <a:latin typeface="方正卡通简体" panose="03000509000000000000" pitchFamily="65" charset="-122"/>
                  <a:ea typeface="方正卡通简体" panose="03000509000000000000" pitchFamily="65" charset="-122"/>
                </a:rPr>
                <a:t>输入标题</a:t>
              </a:r>
            </a:p>
          </p:txBody>
        </p:sp>
        <p:cxnSp>
          <p:nvCxnSpPr>
            <p:cNvPr id="27" name="直接连接符 26"/>
            <p:cNvCxnSpPr/>
            <p:nvPr/>
          </p:nvCxnSpPr>
          <p:spPr>
            <a:xfrm>
              <a:off x="5486216" y="4618653"/>
              <a:ext cx="43151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8" name="矩形 27"/>
            <p:cNvSpPr/>
            <p:nvPr/>
          </p:nvSpPr>
          <p:spPr>
            <a:xfrm>
              <a:off x="4760772" y="4713251"/>
              <a:ext cx="1882398" cy="975995"/>
            </a:xfrm>
            <a:prstGeom prst="rect">
              <a:avLst/>
            </a:prstGeom>
          </p:spPr>
          <p:txBody>
            <a:bodyPr wrap="square">
              <a:spAutoFit/>
            </a:bodyPr>
            <a:lstStyle/>
            <a:p>
              <a:pPr marL="0" marR="0" lvl="0" indent="0" algn="ctr" defTabSz="914400" rtl="0" eaLnBrk="1" fontAlgn="auto" latinLnBrk="0" hangingPunct="1">
                <a:lnSpc>
                  <a:spcPct val="120000"/>
                </a:lnSpc>
                <a:spcBef>
                  <a:spcPts val="0"/>
                </a:spcBef>
                <a:spcAft>
                  <a:spcPts val="0"/>
                </a:spcAft>
                <a:buClrTx/>
                <a:buSzTx/>
                <a:buFontTx/>
                <a:buNone/>
                <a:defRPr/>
              </a:pPr>
              <a:r>
                <a:rPr lang="zh-CN" altLang="en-US" sz="1200" noProof="0" dirty="0">
                  <a:ln>
                    <a:noFill/>
                  </a:ln>
                  <a:effectLst/>
                  <a:uLnTx/>
                  <a:uFillTx/>
                  <a:latin typeface="方正卡通简体" panose="03000509000000000000" pitchFamily="65" charset="-122"/>
                  <a:ea typeface="方正卡通简体" panose="03000509000000000000" pitchFamily="65" charset="-122"/>
                  <a:sym typeface="+mn-ea"/>
                </a:rPr>
                <a:t>点击添加文本信息点击添加文本信息点击添加文本信息点击添加文本信息点击添加文本信息</a:t>
              </a:r>
              <a:endParaRPr lang="zh-CN" altLang="en-US" sz="1200" noProof="0" dirty="0">
                <a:ln>
                  <a:noFill/>
                </a:ln>
                <a:solidFill>
                  <a:schemeClr val="tx1">
                    <a:lumMod val="85000"/>
                    <a:lumOff val="15000"/>
                  </a:schemeClr>
                </a:solidFill>
                <a:effectLst/>
                <a:uLnTx/>
                <a:uFillTx/>
                <a:latin typeface="方正卡通简体" panose="03000509000000000000" pitchFamily="65" charset="-122"/>
                <a:ea typeface="方正卡通简体" panose="03000509000000000000" pitchFamily="65" charset="-122"/>
                <a:sym typeface="+mn-ea"/>
              </a:endParaRPr>
            </a:p>
          </p:txBody>
        </p:sp>
      </p:grpSp>
      <p:grpSp>
        <p:nvGrpSpPr>
          <p:cNvPr id="29" name="组合 28"/>
          <p:cNvGrpSpPr/>
          <p:nvPr/>
        </p:nvGrpSpPr>
        <p:grpSpPr>
          <a:xfrm>
            <a:off x="8074809" y="3855067"/>
            <a:ext cx="1882398" cy="1691861"/>
            <a:chOff x="4760772" y="3997385"/>
            <a:chExt cx="1882398" cy="1691861"/>
          </a:xfrm>
        </p:grpSpPr>
        <p:sp>
          <p:nvSpPr>
            <p:cNvPr id="30" name="文本框 29"/>
            <p:cNvSpPr txBox="1"/>
            <p:nvPr/>
          </p:nvSpPr>
          <p:spPr>
            <a:xfrm>
              <a:off x="4992431" y="3997385"/>
              <a:ext cx="1419081" cy="495905"/>
            </a:xfrm>
            <a:prstGeom prst="rect">
              <a:avLst/>
            </a:prstGeom>
            <a:noFill/>
          </p:spPr>
          <p:txBody>
            <a:bodyPr wrap="square" rtlCol="0">
              <a:spAutoFit/>
            </a:bodyPr>
            <a:lstStyle/>
            <a:p>
              <a:pPr algn="ctr">
                <a:lnSpc>
                  <a:spcPct val="120000"/>
                </a:lnSpc>
              </a:pPr>
              <a:r>
                <a:rPr lang="zh-CN" altLang="en-US" sz="2400" dirty="0">
                  <a:latin typeface="方正卡通简体" panose="03000509000000000000" pitchFamily="65" charset="-122"/>
                  <a:ea typeface="方正卡通简体" panose="03000509000000000000" pitchFamily="65" charset="-122"/>
                  <a:sym typeface="+mn-ea"/>
                </a:rPr>
                <a:t>输入标题</a:t>
              </a:r>
              <a:endParaRPr lang="zh-CN" altLang="en-US" sz="2400" dirty="0">
                <a:latin typeface="方正卡通简体" panose="03000509000000000000" pitchFamily="65" charset="-122"/>
                <a:ea typeface="方正卡通简体" panose="03000509000000000000" pitchFamily="65" charset="-122"/>
              </a:endParaRPr>
            </a:p>
          </p:txBody>
        </p:sp>
        <p:cxnSp>
          <p:nvCxnSpPr>
            <p:cNvPr id="31" name="直接连接符 30"/>
            <p:cNvCxnSpPr/>
            <p:nvPr/>
          </p:nvCxnSpPr>
          <p:spPr>
            <a:xfrm>
              <a:off x="5486216" y="4618653"/>
              <a:ext cx="43151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32" name="矩形 31"/>
            <p:cNvSpPr/>
            <p:nvPr/>
          </p:nvSpPr>
          <p:spPr>
            <a:xfrm>
              <a:off x="4760772" y="4713251"/>
              <a:ext cx="1882398" cy="975995"/>
            </a:xfrm>
            <a:prstGeom prst="rect">
              <a:avLst/>
            </a:prstGeom>
          </p:spPr>
          <p:txBody>
            <a:bodyPr wrap="square">
              <a:spAutoFit/>
            </a:bodyPr>
            <a:lstStyle/>
            <a:p>
              <a:pPr marL="0" marR="0" lvl="0" indent="0" algn="ctr" defTabSz="914400" rtl="0" eaLnBrk="1" fontAlgn="auto" latinLnBrk="0" hangingPunct="1">
                <a:lnSpc>
                  <a:spcPct val="120000"/>
                </a:lnSpc>
                <a:spcBef>
                  <a:spcPts val="0"/>
                </a:spcBef>
                <a:spcAft>
                  <a:spcPts val="0"/>
                </a:spcAft>
                <a:buClrTx/>
                <a:buSzTx/>
                <a:buFontTx/>
                <a:buNone/>
                <a:defRPr/>
              </a:pPr>
              <a:r>
                <a:rPr lang="zh-CN" altLang="en-US" sz="1200" noProof="0" dirty="0">
                  <a:ln>
                    <a:noFill/>
                  </a:ln>
                  <a:effectLst/>
                  <a:uLnTx/>
                  <a:uFillTx/>
                  <a:latin typeface="方正卡通简体" panose="03000509000000000000" pitchFamily="65" charset="-122"/>
                  <a:ea typeface="方正卡通简体" panose="03000509000000000000" pitchFamily="65" charset="-122"/>
                  <a:sym typeface="+mn-ea"/>
                </a:rPr>
                <a:t>点击添加文本信息点击添加文本信息点击添加文本信息点击添加文本信息点击添加文本信息</a:t>
              </a:r>
              <a:endParaRPr lang="zh-CN" altLang="en-US" sz="1200" noProof="0" dirty="0">
                <a:ln>
                  <a:noFill/>
                </a:ln>
                <a:solidFill>
                  <a:schemeClr val="tx1">
                    <a:lumMod val="85000"/>
                    <a:lumOff val="15000"/>
                  </a:schemeClr>
                </a:solidFill>
                <a:effectLst/>
                <a:uLnTx/>
                <a:uFillTx/>
                <a:latin typeface="方正卡通简体" panose="03000509000000000000" pitchFamily="65" charset="-122"/>
                <a:ea typeface="方正卡通简体" panose="03000509000000000000" pitchFamily="65" charset="-122"/>
                <a:sym typeface="+mn-ea"/>
              </a:endParaRPr>
            </a:p>
          </p:txBody>
        </p:sp>
      </p:grpSp>
      <p:sp>
        <p:nvSpPr>
          <p:cNvPr id="33" name="矩形: 圆角 32"/>
          <p:cNvSpPr/>
          <p:nvPr/>
        </p:nvSpPr>
        <p:spPr>
          <a:xfrm>
            <a:off x="5400864" y="5639335"/>
            <a:ext cx="985306" cy="246669"/>
          </a:xfrm>
          <a:prstGeom prst="roundRect">
            <a:avLst>
              <a:gd name="adj" fmla="val 50000"/>
            </a:avLst>
          </a:prstGeom>
          <a:solidFill>
            <a:srgbClr val="FF900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100" dirty="0">
                <a:latin typeface="方正卡通简体" panose="03000509000000000000" pitchFamily="65" charset="-122"/>
                <a:ea typeface="方正卡通简体" panose="03000509000000000000" pitchFamily="65" charset="-122"/>
              </a:rPr>
              <a:t>暑假学习</a:t>
            </a:r>
          </a:p>
        </p:txBody>
      </p:sp>
      <p:sp>
        <p:nvSpPr>
          <p:cNvPr id="34" name="矩形: 圆角 33"/>
          <p:cNvSpPr/>
          <p:nvPr/>
        </p:nvSpPr>
        <p:spPr>
          <a:xfrm>
            <a:off x="8523355" y="5639335"/>
            <a:ext cx="985306" cy="246669"/>
          </a:xfrm>
          <a:prstGeom prst="roundRect">
            <a:avLst>
              <a:gd name="adj" fmla="val 50000"/>
            </a:avLst>
          </a:prstGeom>
          <a:solidFill>
            <a:srgbClr val="ED6D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100" dirty="0">
                <a:latin typeface="方正卡通简体" panose="03000509000000000000" pitchFamily="65" charset="-122"/>
                <a:ea typeface="方正卡通简体" panose="03000509000000000000" pitchFamily="65" charset="-122"/>
              </a:rPr>
              <a:t>暑假学习</a:t>
            </a:r>
          </a:p>
        </p:txBody>
      </p:sp>
      <p:pic>
        <p:nvPicPr>
          <p:cNvPr id="10" name="图片 9"/>
          <p:cNvPicPr>
            <a:picLocks noChangeAspect="1"/>
          </p:cNvPicPr>
          <p:nvPr/>
        </p:nvPicPr>
        <p:blipFill>
          <a:blip r:embed="rId6" cstate="print">
            <a:extLst>
              <a:ext uri="{28A0092B-C50C-407E-A947-70E740481C1C}">
                <a14:useLocalDpi xmlns:a14="http://schemas.microsoft.com/office/drawing/2010/main" xmlns="" val="0"/>
              </a:ext>
            </a:extLst>
          </a:blip>
          <a:stretch>
            <a:fillRect/>
          </a:stretch>
        </p:blipFill>
        <p:spPr>
          <a:xfrm flipH="1">
            <a:off x="611721" y="2914408"/>
            <a:ext cx="3943592" cy="3943592"/>
          </a:xfrm>
          <a:prstGeom prst="rect">
            <a:avLst/>
          </a:prstGeom>
        </p:spPr>
      </p:pic>
    </p:spTree>
    <p:custDataLst>
      <p:tags r:id="rId1"/>
    </p:custDataLst>
    <p:extLst>
      <p:ext uri="{BB962C8B-B14F-4D97-AF65-F5344CB8AC3E}">
        <p14:creationId xmlns:p14="http://schemas.microsoft.com/office/powerpoint/2010/main" xmlns="" val="4106326826"/>
      </p:ext>
    </p:extLst>
  </p:cSld>
  <p:clrMapOvr>
    <a:masterClrMapping/>
  </p:clrMapOvr>
  <mc:AlternateContent xmlns:mc="http://schemas.openxmlformats.org/markup-compatibility/2006">
    <mc:Choice xmlns:p14="http://schemas.microsoft.com/office/powerpoint/2010/main" xmlns="" Requires="p14">
      <p:transition spd="slow" p14:dur="1500" advClick="0" advTm="2000">
        <p:random/>
      </p:transition>
    </mc:Choice>
    <mc:Fallback>
      <p:transition spd="slow" advClick="0" advTm="2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1000" fill="hold"/>
                                        <p:tgtEl>
                                          <p:spTgt spid="9"/>
                                        </p:tgtEl>
                                        <p:attrNameLst>
                                          <p:attrName>ppt_w</p:attrName>
                                        </p:attrNameLst>
                                      </p:cBhvr>
                                      <p:tavLst>
                                        <p:tav tm="0">
                                          <p:val>
                                            <p:strVal val="#ppt_w*0.70"/>
                                          </p:val>
                                        </p:tav>
                                        <p:tav tm="100000">
                                          <p:val>
                                            <p:strVal val="#ppt_w"/>
                                          </p:val>
                                        </p:tav>
                                      </p:tavLst>
                                    </p:anim>
                                    <p:anim calcmode="lin" valueType="num">
                                      <p:cBhvr>
                                        <p:cTn id="8" dur="1000" fill="hold"/>
                                        <p:tgtEl>
                                          <p:spTgt spid="9"/>
                                        </p:tgtEl>
                                        <p:attrNameLst>
                                          <p:attrName>ppt_h</p:attrName>
                                        </p:attrNameLst>
                                      </p:cBhvr>
                                      <p:tavLst>
                                        <p:tav tm="0">
                                          <p:val>
                                            <p:strVal val="#ppt_h"/>
                                          </p:val>
                                        </p:tav>
                                        <p:tav tm="100000">
                                          <p:val>
                                            <p:strVal val="#ppt_h"/>
                                          </p:val>
                                        </p:tav>
                                      </p:tavLst>
                                    </p:anim>
                                    <p:animEffect transition="in" filter="fade">
                                      <p:cBhvr>
                                        <p:cTn id="9" dur="1000"/>
                                        <p:tgtEl>
                                          <p:spTgt spid="9"/>
                                        </p:tgtEl>
                                      </p:cBhvr>
                                    </p:animEffect>
                                  </p:childTnLst>
                                </p:cTn>
                              </p:par>
                              <p:par>
                                <p:cTn id="10" presetID="55" presetClass="entr" presetSubtype="0" fill="hold" grpId="0" nodeType="withEffect">
                                  <p:stCondLst>
                                    <p:cond delay="0"/>
                                  </p:stCondLst>
                                  <p:childTnLst>
                                    <p:set>
                                      <p:cBhvr>
                                        <p:cTn id="11" dur="1" fill="hold">
                                          <p:stCondLst>
                                            <p:cond delay="0"/>
                                          </p:stCondLst>
                                        </p:cTn>
                                        <p:tgtEl>
                                          <p:spTgt spid="12"/>
                                        </p:tgtEl>
                                        <p:attrNameLst>
                                          <p:attrName>style.visibility</p:attrName>
                                        </p:attrNameLst>
                                      </p:cBhvr>
                                      <p:to>
                                        <p:strVal val="visible"/>
                                      </p:to>
                                    </p:set>
                                    <p:anim calcmode="lin" valueType="num">
                                      <p:cBhvr>
                                        <p:cTn id="12" dur="1000" fill="hold"/>
                                        <p:tgtEl>
                                          <p:spTgt spid="12"/>
                                        </p:tgtEl>
                                        <p:attrNameLst>
                                          <p:attrName>ppt_w</p:attrName>
                                        </p:attrNameLst>
                                      </p:cBhvr>
                                      <p:tavLst>
                                        <p:tav tm="0">
                                          <p:val>
                                            <p:strVal val="#ppt_w*0.70"/>
                                          </p:val>
                                        </p:tav>
                                        <p:tav tm="100000">
                                          <p:val>
                                            <p:strVal val="#ppt_w"/>
                                          </p:val>
                                        </p:tav>
                                      </p:tavLst>
                                    </p:anim>
                                    <p:anim calcmode="lin" valueType="num">
                                      <p:cBhvr>
                                        <p:cTn id="13" dur="1000" fill="hold"/>
                                        <p:tgtEl>
                                          <p:spTgt spid="12"/>
                                        </p:tgtEl>
                                        <p:attrNameLst>
                                          <p:attrName>ppt_h</p:attrName>
                                        </p:attrNameLst>
                                      </p:cBhvr>
                                      <p:tavLst>
                                        <p:tav tm="0">
                                          <p:val>
                                            <p:strVal val="#ppt_h"/>
                                          </p:val>
                                        </p:tav>
                                        <p:tav tm="100000">
                                          <p:val>
                                            <p:strVal val="#ppt_h"/>
                                          </p:val>
                                        </p:tav>
                                      </p:tavLst>
                                    </p:anim>
                                    <p:animEffect transition="in" filter="fade">
                                      <p:cBhvr>
                                        <p:cTn id="14" dur="1000"/>
                                        <p:tgtEl>
                                          <p:spTgt spid="12"/>
                                        </p:tgtEl>
                                      </p:cBhvr>
                                    </p:animEffect>
                                  </p:childTnLst>
                                </p:cTn>
                              </p:par>
                              <p:par>
                                <p:cTn id="15" presetID="55" presetClass="entr" presetSubtype="0" fill="hold" nodeType="withEffect">
                                  <p:stCondLst>
                                    <p:cond delay="0"/>
                                  </p:stCondLst>
                                  <p:childTnLst>
                                    <p:set>
                                      <p:cBhvr>
                                        <p:cTn id="16" dur="1" fill="hold">
                                          <p:stCondLst>
                                            <p:cond delay="0"/>
                                          </p:stCondLst>
                                        </p:cTn>
                                        <p:tgtEl>
                                          <p:spTgt spid="21"/>
                                        </p:tgtEl>
                                        <p:attrNameLst>
                                          <p:attrName>style.visibility</p:attrName>
                                        </p:attrNameLst>
                                      </p:cBhvr>
                                      <p:to>
                                        <p:strVal val="visible"/>
                                      </p:to>
                                    </p:set>
                                    <p:anim calcmode="lin" valueType="num">
                                      <p:cBhvr>
                                        <p:cTn id="17" dur="1000" fill="hold"/>
                                        <p:tgtEl>
                                          <p:spTgt spid="21"/>
                                        </p:tgtEl>
                                        <p:attrNameLst>
                                          <p:attrName>ppt_w</p:attrName>
                                        </p:attrNameLst>
                                      </p:cBhvr>
                                      <p:tavLst>
                                        <p:tav tm="0">
                                          <p:val>
                                            <p:strVal val="#ppt_w*0.70"/>
                                          </p:val>
                                        </p:tav>
                                        <p:tav tm="100000">
                                          <p:val>
                                            <p:strVal val="#ppt_w"/>
                                          </p:val>
                                        </p:tav>
                                      </p:tavLst>
                                    </p:anim>
                                    <p:anim calcmode="lin" valueType="num">
                                      <p:cBhvr>
                                        <p:cTn id="18" dur="1000" fill="hold"/>
                                        <p:tgtEl>
                                          <p:spTgt spid="21"/>
                                        </p:tgtEl>
                                        <p:attrNameLst>
                                          <p:attrName>ppt_h</p:attrName>
                                        </p:attrNameLst>
                                      </p:cBhvr>
                                      <p:tavLst>
                                        <p:tav tm="0">
                                          <p:val>
                                            <p:strVal val="#ppt_h"/>
                                          </p:val>
                                        </p:tav>
                                        <p:tav tm="100000">
                                          <p:val>
                                            <p:strVal val="#ppt_h"/>
                                          </p:val>
                                        </p:tav>
                                      </p:tavLst>
                                    </p:anim>
                                    <p:animEffect transition="in" filter="fade">
                                      <p:cBhvr>
                                        <p:cTn id="19" dur="1000"/>
                                        <p:tgtEl>
                                          <p:spTgt spid="21"/>
                                        </p:tgtEl>
                                      </p:cBhvr>
                                    </p:animEffect>
                                  </p:childTnLst>
                                </p:cTn>
                              </p:par>
                              <p:par>
                                <p:cTn id="20" presetID="55" presetClass="entr" presetSubtype="0" fill="hold" nodeType="withEffect">
                                  <p:stCondLst>
                                    <p:cond delay="0"/>
                                  </p:stCondLst>
                                  <p:childTnLst>
                                    <p:set>
                                      <p:cBhvr>
                                        <p:cTn id="21" dur="1" fill="hold">
                                          <p:stCondLst>
                                            <p:cond delay="0"/>
                                          </p:stCondLst>
                                        </p:cTn>
                                        <p:tgtEl>
                                          <p:spTgt spid="24"/>
                                        </p:tgtEl>
                                        <p:attrNameLst>
                                          <p:attrName>style.visibility</p:attrName>
                                        </p:attrNameLst>
                                      </p:cBhvr>
                                      <p:to>
                                        <p:strVal val="visible"/>
                                      </p:to>
                                    </p:set>
                                    <p:anim calcmode="lin" valueType="num">
                                      <p:cBhvr>
                                        <p:cTn id="22" dur="1000" fill="hold"/>
                                        <p:tgtEl>
                                          <p:spTgt spid="24"/>
                                        </p:tgtEl>
                                        <p:attrNameLst>
                                          <p:attrName>ppt_w</p:attrName>
                                        </p:attrNameLst>
                                      </p:cBhvr>
                                      <p:tavLst>
                                        <p:tav tm="0">
                                          <p:val>
                                            <p:strVal val="#ppt_w*0.70"/>
                                          </p:val>
                                        </p:tav>
                                        <p:tav tm="100000">
                                          <p:val>
                                            <p:strVal val="#ppt_w"/>
                                          </p:val>
                                        </p:tav>
                                      </p:tavLst>
                                    </p:anim>
                                    <p:anim calcmode="lin" valueType="num">
                                      <p:cBhvr>
                                        <p:cTn id="23" dur="1000" fill="hold"/>
                                        <p:tgtEl>
                                          <p:spTgt spid="24"/>
                                        </p:tgtEl>
                                        <p:attrNameLst>
                                          <p:attrName>ppt_h</p:attrName>
                                        </p:attrNameLst>
                                      </p:cBhvr>
                                      <p:tavLst>
                                        <p:tav tm="0">
                                          <p:val>
                                            <p:strVal val="#ppt_h"/>
                                          </p:val>
                                        </p:tav>
                                        <p:tav tm="100000">
                                          <p:val>
                                            <p:strVal val="#ppt_h"/>
                                          </p:val>
                                        </p:tav>
                                      </p:tavLst>
                                    </p:anim>
                                    <p:animEffect transition="in" filter="fade">
                                      <p:cBhvr>
                                        <p:cTn id="24" dur="1000"/>
                                        <p:tgtEl>
                                          <p:spTgt spid="24"/>
                                        </p:tgtEl>
                                      </p:cBhvr>
                                    </p:animEffect>
                                  </p:childTnLst>
                                </p:cTn>
                              </p:par>
                              <p:par>
                                <p:cTn id="25" presetID="55" presetClass="entr" presetSubtype="0" fill="hold" nodeType="withEffect">
                                  <p:stCondLst>
                                    <p:cond delay="0"/>
                                  </p:stCondLst>
                                  <p:childTnLst>
                                    <p:set>
                                      <p:cBhvr>
                                        <p:cTn id="26" dur="1" fill="hold">
                                          <p:stCondLst>
                                            <p:cond delay="0"/>
                                          </p:stCondLst>
                                        </p:cTn>
                                        <p:tgtEl>
                                          <p:spTgt spid="25"/>
                                        </p:tgtEl>
                                        <p:attrNameLst>
                                          <p:attrName>style.visibility</p:attrName>
                                        </p:attrNameLst>
                                      </p:cBhvr>
                                      <p:to>
                                        <p:strVal val="visible"/>
                                      </p:to>
                                    </p:set>
                                    <p:anim calcmode="lin" valueType="num">
                                      <p:cBhvr>
                                        <p:cTn id="27" dur="1000" fill="hold"/>
                                        <p:tgtEl>
                                          <p:spTgt spid="25"/>
                                        </p:tgtEl>
                                        <p:attrNameLst>
                                          <p:attrName>ppt_w</p:attrName>
                                        </p:attrNameLst>
                                      </p:cBhvr>
                                      <p:tavLst>
                                        <p:tav tm="0">
                                          <p:val>
                                            <p:strVal val="#ppt_w*0.70"/>
                                          </p:val>
                                        </p:tav>
                                        <p:tav tm="100000">
                                          <p:val>
                                            <p:strVal val="#ppt_w"/>
                                          </p:val>
                                        </p:tav>
                                      </p:tavLst>
                                    </p:anim>
                                    <p:anim calcmode="lin" valueType="num">
                                      <p:cBhvr>
                                        <p:cTn id="28" dur="1000" fill="hold"/>
                                        <p:tgtEl>
                                          <p:spTgt spid="25"/>
                                        </p:tgtEl>
                                        <p:attrNameLst>
                                          <p:attrName>ppt_h</p:attrName>
                                        </p:attrNameLst>
                                      </p:cBhvr>
                                      <p:tavLst>
                                        <p:tav tm="0">
                                          <p:val>
                                            <p:strVal val="#ppt_h"/>
                                          </p:val>
                                        </p:tav>
                                        <p:tav tm="100000">
                                          <p:val>
                                            <p:strVal val="#ppt_h"/>
                                          </p:val>
                                        </p:tav>
                                      </p:tavLst>
                                    </p:anim>
                                    <p:animEffect transition="in" filter="fade">
                                      <p:cBhvr>
                                        <p:cTn id="29" dur="1000"/>
                                        <p:tgtEl>
                                          <p:spTgt spid="25"/>
                                        </p:tgtEl>
                                      </p:cBhvr>
                                    </p:animEffect>
                                  </p:childTnLst>
                                </p:cTn>
                              </p:par>
                              <p:par>
                                <p:cTn id="30" presetID="55" presetClass="entr" presetSubtype="0" fill="hold" nodeType="withEffect">
                                  <p:stCondLst>
                                    <p:cond delay="0"/>
                                  </p:stCondLst>
                                  <p:childTnLst>
                                    <p:set>
                                      <p:cBhvr>
                                        <p:cTn id="31" dur="1" fill="hold">
                                          <p:stCondLst>
                                            <p:cond delay="0"/>
                                          </p:stCondLst>
                                        </p:cTn>
                                        <p:tgtEl>
                                          <p:spTgt spid="29"/>
                                        </p:tgtEl>
                                        <p:attrNameLst>
                                          <p:attrName>style.visibility</p:attrName>
                                        </p:attrNameLst>
                                      </p:cBhvr>
                                      <p:to>
                                        <p:strVal val="visible"/>
                                      </p:to>
                                    </p:set>
                                    <p:anim calcmode="lin" valueType="num">
                                      <p:cBhvr>
                                        <p:cTn id="32" dur="1000" fill="hold"/>
                                        <p:tgtEl>
                                          <p:spTgt spid="29"/>
                                        </p:tgtEl>
                                        <p:attrNameLst>
                                          <p:attrName>ppt_w</p:attrName>
                                        </p:attrNameLst>
                                      </p:cBhvr>
                                      <p:tavLst>
                                        <p:tav tm="0">
                                          <p:val>
                                            <p:strVal val="#ppt_w*0.70"/>
                                          </p:val>
                                        </p:tav>
                                        <p:tav tm="100000">
                                          <p:val>
                                            <p:strVal val="#ppt_w"/>
                                          </p:val>
                                        </p:tav>
                                      </p:tavLst>
                                    </p:anim>
                                    <p:anim calcmode="lin" valueType="num">
                                      <p:cBhvr>
                                        <p:cTn id="33" dur="1000" fill="hold"/>
                                        <p:tgtEl>
                                          <p:spTgt spid="29"/>
                                        </p:tgtEl>
                                        <p:attrNameLst>
                                          <p:attrName>ppt_h</p:attrName>
                                        </p:attrNameLst>
                                      </p:cBhvr>
                                      <p:tavLst>
                                        <p:tav tm="0">
                                          <p:val>
                                            <p:strVal val="#ppt_h"/>
                                          </p:val>
                                        </p:tav>
                                        <p:tav tm="100000">
                                          <p:val>
                                            <p:strVal val="#ppt_h"/>
                                          </p:val>
                                        </p:tav>
                                      </p:tavLst>
                                    </p:anim>
                                    <p:animEffect transition="in" filter="fade">
                                      <p:cBhvr>
                                        <p:cTn id="34" dur="1000"/>
                                        <p:tgtEl>
                                          <p:spTgt spid="29"/>
                                        </p:tgtEl>
                                      </p:cBhvr>
                                    </p:animEffect>
                                  </p:childTnLst>
                                </p:cTn>
                              </p:par>
                              <p:par>
                                <p:cTn id="35" presetID="55" presetClass="entr" presetSubtype="0" fill="hold" grpId="0" nodeType="withEffect">
                                  <p:stCondLst>
                                    <p:cond delay="0"/>
                                  </p:stCondLst>
                                  <p:childTnLst>
                                    <p:set>
                                      <p:cBhvr>
                                        <p:cTn id="36" dur="1" fill="hold">
                                          <p:stCondLst>
                                            <p:cond delay="0"/>
                                          </p:stCondLst>
                                        </p:cTn>
                                        <p:tgtEl>
                                          <p:spTgt spid="33"/>
                                        </p:tgtEl>
                                        <p:attrNameLst>
                                          <p:attrName>style.visibility</p:attrName>
                                        </p:attrNameLst>
                                      </p:cBhvr>
                                      <p:to>
                                        <p:strVal val="visible"/>
                                      </p:to>
                                    </p:set>
                                    <p:anim calcmode="lin" valueType="num">
                                      <p:cBhvr>
                                        <p:cTn id="37" dur="1000" fill="hold"/>
                                        <p:tgtEl>
                                          <p:spTgt spid="33"/>
                                        </p:tgtEl>
                                        <p:attrNameLst>
                                          <p:attrName>ppt_w</p:attrName>
                                        </p:attrNameLst>
                                      </p:cBhvr>
                                      <p:tavLst>
                                        <p:tav tm="0">
                                          <p:val>
                                            <p:strVal val="#ppt_w*0.70"/>
                                          </p:val>
                                        </p:tav>
                                        <p:tav tm="100000">
                                          <p:val>
                                            <p:strVal val="#ppt_w"/>
                                          </p:val>
                                        </p:tav>
                                      </p:tavLst>
                                    </p:anim>
                                    <p:anim calcmode="lin" valueType="num">
                                      <p:cBhvr>
                                        <p:cTn id="38" dur="1000" fill="hold"/>
                                        <p:tgtEl>
                                          <p:spTgt spid="33"/>
                                        </p:tgtEl>
                                        <p:attrNameLst>
                                          <p:attrName>ppt_h</p:attrName>
                                        </p:attrNameLst>
                                      </p:cBhvr>
                                      <p:tavLst>
                                        <p:tav tm="0">
                                          <p:val>
                                            <p:strVal val="#ppt_h"/>
                                          </p:val>
                                        </p:tav>
                                        <p:tav tm="100000">
                                          <p:val>
                                            <p:strVal val="#ppt_h"/>
                                          </p:val>
                                        </p:tav>
                                      </p:tavLst>
                                    </p:anim>
                                    <p:animEffect transition="in" filter="fade">
                                      <p:cBhvr>
                                        <p:cTn id="39" dur="1000"/>
                                        <p:tgtEl>
                                          <p:spTgt spid="33"/>
                                        </p:tgtEl>
                                      </p:cBhvr>
                                    </p:animEffect>
                                  </p:childTnLst>
                                </p:cTn>
                              </p:par>
                              <p:par>
                                <p:cTn id="40" presetID="55" presetClass="entr" presetSubtype="0" fill="hold" grpId="0" nodeType="withEffect">
                                  <p:stCondLst>
                                    <p:cond delay="0"/>
                                  </p:stCondLst>
                                  <p:childTnLst>
                                    <p:set>
                                      <p:cBhvr>
                                        <p:cTn id="41" dur="1" fill="hold">
                                          <p:stCondLst>
                                            <p:cond delay="0"/>
                                          </p:stCondLst>
                                        </p:cTn>
                                        <p:tgtEl>
                                          <p:spTgt spid="34"/>
                                        </p:tgtEl>
                                        <p:attrNameLst>
                                          <p:attrName>style.visibility</p:attrName>
                                        </p:attrNameLst>
                                      </p:cBhvr>
                                      <p:to>
                                        <p:strVal val="visible"/>
                                      </p:to>
                                    </p:set>
                                    <p:anim calcmode="lin" valueType="num">
                                      <p:cBhvr>
                                        <p:cTn id="42" dur="1000" fill="hold"/>
                                        <p:tgtEl>
                                          <p:spTgt spid="34"/>
                                        </p:tgtEl>
                                        <p:attrNameLst>
                                          <p:attrName>ppt_w</p:attrName>
                                        </p:attrNameLst>
                                      </p:cBhvr>
                                      <p:tavLst>
                                        <p:tav tm="0">
                                          <p:val>
                                            <p:strVal val="#ppt_w*0.70"/>
                                          </p:val>
                                        </p:tav>
                                        <p:tav tm="100000">
                                          <p:val>
                                            <p:strVal val="#ppt_w"/>
                                          </p:val>
                                        </p:tav>
                                      </p:tavLst>
                                    </p:anim>
                                    <p:anim calcmode="lin" valueType="num">
                                      <p:cBhvr>
                                        <p:cTn id="43" dur="1000" fill="hold"/>
                                        <p:tgtEl>
                                          <p:spTgt spid="34"/>
                                        </p:tgtEl>
                                        <p:attrNameLst>
                                          <p:attrName>ppt_h</p:attrName>
                                        </p:attrNameLst>
                                      </p:cBhvr>
                                      <p:tavLst>
                                        <p:tav tm="0">
                                          <p:val>
                                            <p:strVal val="#ppt_h"/>
                                          </p:val>
                                        </p:tav>
                                        <p:tav tm="100000">
                                          <p:val>
                                            <p:strVal val="#ppt_h"/>
                                          </p:val>
                                        </p:tav>
                                      </p:tavLst>
                                    </p:anim>
                                    <p:animEffect transition="in" filter="fade">
                                      <p:cBhvr>
                                        <p:cTn id="44" dur="1000"/>
                                        <p:tgtEl>
                                          <p:spTgt spid="34"/>
                                        </p:tgtEl>
                                      </p:cBhvr>
                                    </p:animEffect>
                                  </p:childTnLst>
                                </p:cTn>
                              </p:par>
                              <p:par>
                                <p:cTn id="45" presetID="42" presetClass="entr" presetSubtype="0" fill="hold" nodeType="withEffect">
                                  <p:stCondLst>
                                    <p:cond delay="0"/>
                                  </p:stCondLst>
                                  <p:childTnLst>
                                    <p:set>
                                      <p:cBhvr>
                                        <p:cTn id="46" dur="1" fill="hold">
                                          <p:stCondLst>
                                            <p:cond delay="0"/>
                                          </p:stCondLst>
                                        </p:cTn>
                                        <p:tgtEl>
                                          <p:spTgt spid="10"/>
                                        </p:tgtEl>
                                        <p:attrNameLst>
                                          <p:attrName>style.visibility</p:attrName>
                                        </p:attrNameLst>
                                      </p:cBhvr>
                                      <p:to>
                                        <p:strVal val="visible"/>
                                      </p:to>
                                    </p:set>
                                    <p:animEffect transition="in" filter="fade">
                                      <p:cBhvr>
                                        <p:cTn id="47" dur="1000"/>
                                        <p:tgtEl>
                                          <p:spTgt spid="10"/>
                                        </p:tgtEl>
                                      </p:cBhvr>
                                    </p:animEffect>
                                    <p:anim calcmode="lin" valueType="num">
                                      <p:cBhvr>
                                        <p:cTn id="48" dur="1000" fill="hold"/>
                                        <p:tgtEl>
                                          <p:spTgt spid="10"/>
                                        </p:tgtEl>
                                        <p:attrNameLst>
                                          <p:attrName>ppt_x</p:attrName>
                                        </p:attrNameLst>
                                      </p:cBhvr>
                                      <p:tavLst>
                                        <p:tav tm="0">
                                          <p:val>
                                            <p:strVal val="#ppt_x"/>
                                          </p:val>
                                        </p:tav>
                                        <p:tav tm="100000">
                                          <p:val>
                                            <p:strVal val="#ppt_x"/>
                                          </p:val>
                                        </p:tav>
                                      </p:tavLst>
                                    </p:anim>
                                    <p:anim calcmode="lin" valueType="num">
                                      <p:cBhvr>
                                        <p:cTn id="49"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ldLvl="0" animBg="1"/>
      <p:bldP spid="12" grpId="0" bldLvl="0" animBg="1"/>
      <p:bldP spid="33" grpId="0" bldLvl="0" animBg="1"/>
      <p:bldP spid="34" grpId="0" bldLvl="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a:extLst>
              <a:ext uri="{FF2B5EF4-FFF2-40B4-BE49-F238E27FC236}">
                <a16:creationId xmlns:a16="http://schemas.microsoft.com/office/drawing/2014/main" xmlns="" id="{38428B74-EC22-44C3-B949-4B164DE8EBA1}"/>
              </a:ext>
            </a:extLst>
          </p:cNvPr>
          <p:cNvGrpSpPr/>
          <p:nvPr/>
        </p:nvGrpSpPr>
        <p:grpSpPr>
          <a:xfrm>
            <a:off x="2965076" y="2293919"/>
            <a:ext cx="4626274" cy="1037724"/>
            <a:chOff x="4301767" y="1218512"/>
            <a:chExt cx="4626274" cy="1037724"/>
          </a:xfrm>
        </p:grpSpPr>
        <p:sp>
          <p:nvSpPr>
            <p:cNvPr id="7" name="文本框 6">
              <a:extLst>
                <a:ext uri="{FF2B5EF4-FFF2-40B4-BE49-F238E27FC236}">
                  <a16:creationId xmlns:a16="http://schemas.microsoft.com/office/drawing/2014/main" xmlns="" id="{12AF2420-98CD-4558-ADF5-0D16A8E94D43}"/>
                </a:ext>
              </a:extLst>
            </p:cNvPr>
            <p:cNvSpPr txBox="1"/>
            <p:nvPr/>
          </p:nvSpPr>
          <p:spPr>
            <a:xfrm>
              <a:off x="4301767" y="1669985"/>
              <a:ext cx="4626274" cy="586251"/>
            </a:xfrm>
            <a:prstGeom prst="rect">
              <a:avLst/>
            </a:prstGeom>
            <a:noFill/>
          </p:spPr>
          <p:txBody>
            <a:bodyPr wrap="square" rtlCol="0">
              <a:spAutoFit/>
              <a:scene3d>
                <a:camera prst="orthographicFront"/>
                <a:lightRig rig="threePt" dir="t"/>
              </a:scene3d>
              <a:sp3d contourW="12700"/>
            </a:bodyPr>
            <a:lstStyle/>
            <a:p>
              <a:pPr>
                <a:lnSpc>
                  <a:spcPct val="120000"/>
                </a:lnSpc>
              </a:pPr>
              <a:r>
                <a:rPr lang="zh-CN" altLang="en-US" sz="1400" dirty="0">
                  <a:solidFill>
                    <a:schemeClr val="tx1">
                      <a:lumMod val="75000"/>
                      <a:lumOff val="25000"/>
                    </a:schemeClr>
                  </a:solidFill>
                  <a:latin typeface="方正卡通简体" panose="03000509000000000000" pitchFamily="65" charset="-122"/>
                  <a:ea typeface="方正卡通简体" panose="03000509000000000000" pitchFamily="65" charset="-122"/>
                </a:rPr>
                <a:t>用户可以在投影仪或者计算机上进行演示也可以将演示文稿打印出来制作成胶片以便应用到更广泛的领域中</a:t>
              </a:r>
            </a:p>
          </p:txBody>
        </p:sp>
        <p:sp>
          <p:nvSpPr>
            <p:cNvPr id="8" name="文本框 7">
              <a:extLst>
                <a:ext uri="{FF2B5EF4-FFF2-40B4-BE49-F238E27FC236}">
                  <a16:creationId xmlns:a16="http://schemas.microsoft.com/office/drawing/2014/main" xmlns="" id="{8AA3C517-E291-4D77-9C17-18FE009E3529}"/>
                </a:ext>
              </a:extLst>
            </p:cNvPr>
            <p:cNvSpPr txBox="1"/>
            <p:nvPr/>
          </p:nvSpPr>
          <p:spPr>
            <a:xfrm>
              <a:off x="4301767" y="1218512"/>
              <a:ext cx="2377438" cy="428643"/>
            </a:xfrm>
            <a:prstGeom prst="rect">
              <a:avLst/>
            </a:prstGeom>
            <a:noFill/>
          </p:spPr>
          <p:txBody>
            <a:bodyPr wrap="square" rtlCol="0">
              <a:spAutoFit/>
              <a:scene3d>
                <a:camera prst="orthographicFront"/>
                <a:lightRig rig="threePt" dir="t"/>
              </a:scene3d>
              <a:sp3d contourW="12700"/>
            </a:bodyPr>
            <a:lstStyle/>
            <a:p>
              <a:pPr>
                <a:lnSpc>
                  <a:spcPct val="120000"/>
                </a:lnSpc>
              </a:pPr>
              <a:r>
                <a:rPr lang="zh-CN" altLang="en-US" sz="2000" dirty="0">
                  <a:solidFill>
                    <a:srgbClr val="ED6D34"/>
                  </a:solidFill>
                  <a:latin typeface="方正卡通简体" panose="03000509000000000000" pitchFamily="65" charset="-122"/>
                  <a:ea typeface="方正卡通简体" panose="03000509000000000000" pitchFamily="65" charset="-122"/>
                </a:rPr>
                <a:t>此处添加标题</a:t>
              </a:r>
            </a:p>
          </p:txBody>
        </p:sp>
      </p:grpSp>
      <p:grpSp>
        <p:nvGrpSpPr>
          <p:cNvPr id="9" name="组合 8">
            <a:extLst>
              <a:ext uri="{FF2B5EF4-FFF2-40B4-BE49-F238E27FC236}">
                <a16:creationId xmlns:a16="http://schemas.microsoft.com/office/drawing/2014/main" xmlns="" id="{7DC4942E-BC68-420D-B3DE-19BFA089AFD7}"/>
              </a:ext>
            </a:extLst>
          </p:cNvPr>
          <p:cNvGrpSpPr/>
          <p:nvPr/>
        </p:nvGrpSpPr>
        <p:grpSpPr>
          <a:xfrm>
            <a:off x="2965076" y="3563054"/>
            <a:ext cx="4626274" cy="1037724"/>
            <a:chOff x="4301767" y="1218512"/>
            <a:chExt cx="4626274" cy="1037724"/>
          </a:xfrm>
        </p:grpSpPr>
        <p:sp>
          <p:nvSpPr>
            <p:cNvPr id="10" name="文本框 9">
              <a:extLst>
                <a:ext uri="{FF2B5EF4-FFF2-40B4-BE49-F238E27FC236}">
                  <a16:creationId xmlns:a16="http://schemas.microsoft.com/office/drawing/2014/main" xmlns="" id="{DADDB297-9748-4C1E-AD0C-2625A7CED369}"/>
                </a:ext>
              </a:extLst>
            </p:cNvPr>
            <p:cNvSpPr txBox="1"/>
            <p:nvPr/>
          </p:nvSpPr>
          <p:spPr>
            <a:xfrm>
              <a:off x="4301767" y="1669985"/>
              <a:ext cx="4626274" cy="586251"/>
            </a:xfrm>
            <a:prstGeom prst="rect">
              <a:avLst/>
            </a:prstGeom>
            <a:noFill/>
          </p:spPr>
          <p:txBody>
            <a:bodyPr wrap="square" rtlCol="0">
              <a:spAutoFit/>
              <a:scene3d>
                <a:camera prst="orthographicFront"/>
                <a:lightRig rig="threePt" dir="t"/>
              </a:scene3d>
              <a:sp3d contourW="12700"/>
            </a:bodyPr>
            <a:lstStyle/>
            <a:p>
              <a:pPr>
                <a:lnSpc>
                  <a:spcPct val="120000"/>
                </a:lnSpc>
              </a:pPr>
              <a:r>
                <a:rPr lang="zh-CN" altLang="en-US" sz="1400" dirty="0">
                  <a:solidFill>
                    <a:schemeClr val="tx1">
                      <a:lumMod val="75000"/>
                      <a:lumOff val="25000"/>
                    </a:schemeClr>
                  </a:solidFill>
                  <a:latin typeface="方正卡通简体" panose="03000509000000000000" pitchFamily="65" charset="-122"/>
                  <a:ea typeface="方正卡通简体" panose="03000509000000000000" pitchFamily="65" charset="-122"/>
                </a:rPr>
                <a:t>用户可以在投影仪或者计算机上进行演示也可以将演示文稿打印出来制作成胶片以便应用到更广泛的领域中</a:t>
              </a:r>
            </a:p>
          </p:txBody>
        </p:sp>
        <p:sp>
          <p:nvSpPr>
            <p:cNvPr id="11" name="文本框 10">
              <a:extLst>
                <a:ext uri="{FF2B5EF4-FFF2-40B4-BE49-F238E27FC236}">
                  <a16:creationId xmlns:a16="http://schemas.microsoft.com/office/drawing/2014/main" xmlns="" id="{788F098E-5C4C-466B-8AD4-9369CAD194B0}"/>
                </a:ext>
              </a:extLst>
            </p:cNvPr>
            <p:cNvSpPr txBox="1"/>
            <p:nvPr/>
          </p:nvSpPr>
          <p:spPr>
            <a:xfrm>
              <a:off x="4301767" y="1218512"/>
              <a:ext cx="2377438" cy="428643"/>
            </a:xfrm>
            <a:prstGeom prst="rect">
              <a:avLst/>
            </a:prstGeom>
            <a:noFill/>
          </p:spPr>
          <p:txBody>
            <a:bodyPr wrap="square" rtlCol="0">
              <a:spAutoFit/>
              <a:scene3d>
                <a:camera prst="orthographicFront"/>
                <a:lightRig rig="threePt" dir="t"/>
              </a:scene3d>
              <a:sp3d contourW="12700"/>
            </a:bodyPr>
            <a:lstStyle/>
            <a:p>
              <a:pPr>
                <a:lnSpc>
                  <a:spcPct val="120000"/>
                </a:lnSpc>
              </a:pPr>
              <a:r>
                <a:rPr lang="zh-CN" altLang="en-US" sz="2000" dirty="0">
                  <a:solidFill>
                    <a:srgbClr val="ED6D34"/>
                  </a:solidFill>
                  <a:latin typeface="方正卡通简体" panose="03000509000000000000" pitchFamily="65" charset="-122"/>
                  <a:ea typeface="方正卡通简体" panose="03000509000000000000" pitchFamily="65" charset="-122"/>
                </a:rPr>
                <a:t>此处添加标题</a:t>
              </a:r>
            </a:p>
          </p:txBody>
        </p:sp>
      </p:grpSp>
      <p:grpSp>
        <p:nvGrpSpPr>
          <p:cNvPr id="12" name="组合 11">
            <a:extLst>
              <a:ext uri="{FF2B5EF4-FFF2-40B4-BE49-F238E27FC236}">
                <a16:creationId xmlns:a16="http://schemas.microsoft.com/office/drawing/2014/main" xmlns="" id="{7738F11C-73B0-4A1C-89FF-9736B1AB1530}"/>
              </a:ext>
            </a:extLst>
          </p:cNvPr>
          <p:cNvGrpSpPr/>
          <p:nvPr/>
        </p:nvGrpSpPr>
        <p:grpSpPr>
          <a:xfrm>
            <a:off x="2965076" y="4840348"/>
            <a:ext cx="4626274" cy="1037724"/>
            <a:chOff x="4301767" y="1218512"/>
            <a:chExt cx="4626274" cy="1037724"/>
          </a:xfrm>
        </p:grpSpPr>
        <p:sp>
          <p:nvSpPr>
            <p:cNvPr id="13" name="文本框 12">
              <a:extLst>
                <a:ext uri="{FF2B5EF4-FFF2-40B4-BE49-F238E27FC236}">
                  <a16:creationId xmlns:a16="http://schemas.microsoft.com/office/drawing/2014/main" xmlns="" id="{746E56E0-A059-4ACF-A91E-375B386D3CF9}"/>
                </a:ext>
              </a:extLst>
            </p:cNvPr>
            <p:cNvSpPr txBox="1"/>
            <p:nvPr/>
          </p:nvSpPr>
          <p:spPr>
            <a:xfrm>
              <a:off x="4301767" y="1669985"/>
              <a:ext cx="4626274" cy="586251"/>
            </a:xfrm>
            <a:prstGeom prst="rect">
              <a:avLst/>
            </a:prstGeom>
            <a:noFill/>
          </p:spPr>
          <p:txBody>
            <a:bodyPr wrap="square" rtlCol="0">
              <a:spAutoFit/>
              <a:scene3d>
                <a:camera prst="orthographicFront"/>
                <a:lightRig rig="threePt" dir="t"/>
              </a:scene3d>
              <a:sp3d contourW="12700"/>
            </a:bodyPr>
            <a:lstStyle/>
            <a:p>
              <a:pPr>
                <a:lnSpc>
                  <a:spcPct val="120000"/>
                </a:lnSpc>
              </a:pPr>
              <a:r>
                <a:rPr lang="zh-CN" altLang="en-US" sz="1400" dirty="0">
                  <a:solidFill>
                    <a:schemeClr val="tx1">
                      <a:lumMod val="75000"/>
                      <a:lumOff val="25000"/>
                    </a:schemeClr>
                  </a:solidFill>
                  <a:latin typeface="方正卡通简体" panose="03000509000000000000" pitchFamily="65" charset="-122"/>
                  <a:ea typeface="方正卡通简体" panose="03000509000000000000" pitchFamily="65" charset="-122"/>
                </a:rPr>
                <a:t>用户可以在投影仪或者计算机上进行演示也可以将演示文稿打印出来制作成胶片以便应用到更广泛的领域中</a:t>
              </a:r>
            </a:p>
          </p:txBody>
        </p:sp>
        <p:sp>
          <p:nvSpPr>
            <p:cNvPr id="14" name="文本框 13">
              <a:extLst>
                <a:ext uri="{FF2B5EF4-FFF2-40B4-BE49-F238E27FC236}">
                  <a16:creationId xmlns:a16="http://schemas.microsoft.com/office/drawing/2014/main" xmlns="" id="{F41A66AF-5460-476F-BD3A-01922BC9044A}"/>
                </a:ext>
              </a:extLst>
            </p:cNvPr>
            <p:cNvSpPr txBox="1"/>
            <p:nvPr/>
          </p:nvSpPr>
          <p:spPr>
            <a:xfrm>
              <a:off x="4301767" y="1218512"/>
              <a:ext cx="2377438" cy="428643"/>
            </a:xfrm>
            <a:prstGeom prst="rect">
              <a:avLst/>
            </a:prstGeom>
            <a:noFill/>
          </p:spPr>
          <p:txBody>
            <a:bodyPr wrap="square" rtlCol="0">
              <a:spAutoFit/>
              <a:scene3d>
                <a:camera prst="orthographicFront"/>
                <a:lightRig rig="threePt" dir="t"/>
              </a:scene3d>
              <a:sp3d contourW="12700"/>
            </a:bodyPr>
            <a:lstStyle/>
            <a:p>
              <a:pPr>
                <a:lnSpc>
                  <a:spcPct val="120000"/>
                </a:lnSpc>
              </a:pPr>
              <a:r>
                <a:rPr lang="zh-CN" altLang="en-US" sz="2000" dirty="0">
                  <a:solidFill>
                    <a:srgbClr val="ED6D34"/>
                  </a:solidFill>
                  <a:latin typeface="方正卡通简体" panose="03000509000000000000" pitchFamily="65" charset="-122"/>
                  <a:ea typeface="方正卡通简体" panose="03000509000000000000" pitchFamily="65" charset="-122"/>
                </a:rPr>
                <a:t>此处添加标题</a:t>
              </a:r>
            </a:p>
          </p:txBody>
        </p:sp>
      </p:grpSp>
      <p:pic>
        <p:nvPicPr>
          <p:cNvPr id="20" name="图片 19"/>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flipH="1">
            <a:off x="1273627" y="2214775"/>
            <a:ext cx="1240971" cy="1061233"/>
          </a:xfrm>
          <a:prstGeom prst="rect">
            <a:avLst/>
          </a:prstGeom>
        </p:spPr>
      </p:pic>
      <p:pic>
        <p:nvPicPr>
          <p:cNvPr id="22" name="图片 21"/>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flipH="1">
            <a:off x="1273627" y="3483910"/>
            <a:ext cx="1240971" cy="1061233"/>
          </a:xfrm>
          <a:prstGeom prst="rect">
            <a:avLst/>
          </a:prstGeom>
        </p:spPr>
      </p:pic>
      <p:pic>
        <p:nvPicPr>
          <p:cNvPr id="23" name="图片 22"/>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flipH="1">
            <a:off x="1273627" y="4753045"/>
            <a:ext cx="1240971" cy="1061233"/>
          </a:xfrm>
          <a:prstGeom prst="rect">
            <a:avLst/>
          </a:prstGeom>
        </p:spPr>
      </p:pic>
      <p:pic>
        <p:nvPicPr>
          <p:cNvPr id="24" name="图片 23"/>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a:off x="7764242" y="2784965"/>
            <a:ext cx="4110766" cy="4110766"/>
          </a:xfrm>
          <a:prstGeom prst="rect">
            <a:avLst/>
          </a:prstGeom>
        </p:spPr>
      </p:pic>
    </p:spTree>
    <p:extLst>
      <p:ext uri="{BB962C8B-B14F-4D97-AF65-F5344CB8AC3E}">
        <p14:creationId xmlns:p14="http://schemas.microsoft.com/office/powerpoint/2010/main" xmlns="" val="64767395"/>
      </p:ext>
    </p:extLst>
  </p:cSld>
  <p:clrMapOvr>
    <a:masterClrMapping/>
  </p:clrMapOvr>
  <mc:AlternateContent xmlns:mc="http://schemas.openxmlformats.org/markup-compatibility/2006">
    <mc:Choice xmlns:p14="http://schemas.microsoft.com/office/powerpoint/2010/main" xmlns="" Requires="p14">
      <p:transition spd="slow" p14:dur="1500" advClick="0" advTm="5000">
        <p:random/>
      </p:transition>
    </mc:Choice>
    <mc:Fallback>
      <p:transition spd="slow" advClick="0" advTm="5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childTnLst>
                                </p:cTn>
                              </p:par>
                              <p:par>
                                <p:cTn id="8" presetID="63" presetClass="path" presetSubtype="0" fill="hold" nodeType="withEffect">
                                  <p:stCondLst>
                                    <p:cond delay="0"/>
                                  </p:stCondLst>
                                  <p:childTnLst>
                                    <p:animMotion origin="layout" path="M 0.07045 4.81481E-6 L -2.70833E-6 4.81481E-6 " pathEditMode="relative" rAng="0" ptsTypes="AA">
                                      <p:cBhvr>
                                        <p:cTn id="9" dur="1000" fill="hold"/>
                                        <p:tgtEl>
                                          <p:spTgt spid="6"/>
                                        </p:tgtEl>
                                        <p:attrNameLst>
                                          <p:attrName>ppt_x</p:attrName>
                                          <p:attrName>ppt_y</p:attrName>
                                        </p:attrNameLst>
                                      </p:cBhvr>
                                      <p:rCtr x="-3529" y="0"/>
                                    </p:animMotion>
                                  </p:childTnLst>
                                </p:cTn>
                              </p:par>
                              <p:par>
                                <p:cTn id="10" presetID="10" presetClass="entr" presetSubtype="0" fill="hold" nodeType="withEffect">
                                  <p:stCondLst>
                                    <p:cond delay="250"/>
                                  </p:stCondLst>
                                  <p:childTnLst>
                                    <p:set>
                                      <p:cBhvr>
                                        <p:cTn id="11" dur="1" fill="hold">
                                          <p:stCondLst>
                                            <p:cond delay="0"/>
                                          </p:stCondLst>
                                        </p:cTn>
                                        <p:tgtEl>
                                          <p:spTgt spid="9"/>
                                        </p:tgtEl>
                                        <p:attrNameLst>
                                          <p:attrName>style.visibility</p:attrName>
                                        </p:attrNameLst>
                                      </p:cBhvr>
                                      <p:to>
                                        <p:strVal val="visible"/>
                                      </p:to>
                                    </p:set>
                                    <p:animEffect transition="in" filter="fade">
                                      <p:cBhvr>
                                        <p:cTn id="12" dur="1000"/>
                                        <p:tgtEl>
                                          <p:spTgt spid="9"/>
                                        </p:tgtEl>
                                      </p:cBhvr>
                                    </p:animEffect>
                                  </p:childTnLst>
                                </p:cTn>
                              </p:par>
                              <p:par>
                                <p:cTn id="13" presetID="63" presetClass="path" presetSubtype="0" fill="hold" nodeType="withEffect">
                                  <p:stCondLst>
                                    <p:cond delay="250"/>
                                  </p:stCondLst>
                                  <p:childTnLst>
                                    <p:animMotion origin="layout" path="M 0.07045 1.11111E-6 L -2.70833E-6 1.11111E-6 " pathEditMode="relative" rAng="0" ptsTypes="AA">
                                      <p:cBhvr>
                                        <p:cTn id="14" dur="1000" fill="hold"/>
                                        <p:tgtEl>
                                          <p:spTgt spid="9"/>
                                        </p:tgtEl>
                                        <p:attrNameLst>
                                          <p:attrName>ppt_x</p:attrName>
                                          <p:attrName>ppt_y</p:attrName>
                                        </p:attrNameLst>
                                      </p:cBhvr>
                                      <p:rCtr x="-3529" y="0"/>
                                    </p:animMotion>
                                  </p:childTnLst>
                                </p:cTn>
                              </p:par>
                              <p:par>
                                <p:cTn id="15" presetID="10" presetClass="entr" presetSubtype="0" fill="hold" nodeType="withEffect">
                                  <p:stCondLst>
                                    <p:cond delay="500"/>
                                  </p:stCondLst>
                                  <p:childTnLst>
                                    <p:set>
                                      <p:cBhvr>
                                        <p:cTn id="16" dur="1" fill="hold">
                                          <p:stCondLst>
                                            <p:cond delay="0"/>
                                          </p:stCondLst>
                                        </p:cTn>
                                        <p:tgtEl>
                                          <p:spTgt spid="12"/>
                                        </p:tgtEl>
                                        <p:attrNameLst>
                                          <p:attrName>style.visibility</p:attrName>
                                        </p:attrNameLst>
                                      </p:cBhvr>
                                      <p:to>
                                        <p:strVal val="visible"/>
                                      </p:to>
                                    </p:set>
                                    <p:animEffect transition="in" filter="fade">
                                      <p:cBhvr>
                                        <p:cTn id="17" dur="1000"/>
                                        <p:tgtEl>
                                          <p:spTgt spid="12"/>
                                        </p:tgtEl>
                                      </p:cBhvr>
                                    </p:animEffect>
                                  </p:childTnLst>
                                </p:cTn>
                              </p:par>
                              <p:par>
                                <p:cTn id="18" presetID="63" presetClass="path" presetSubtype="0" fill="hold" nodeType="withEffect">
                                  <p:stCondLst>
                                    <p:cond delay="500"/>
                                  </p:stCondLst>
                                  <p:childTnLst>
                                    <p:animMotion origin="layout" path="M 0.07045 -1.48148E-6 L -2.70833E-6 -1.48148E-6 " pathEditMode="relative" rAng="0" ptsTypes="AA">
                                      <p:cBhvr>
                                        <p:cTn id="19" dur="1000" fill="hold"/>
                                        <p:tgtEl>
                                          <p:spTgt spid="12"/>
                                        </p:tgtEl>
                                        <p:attrNameLst>
                                          <p:attrName>ppt_x</p:attrName>
                                          <p:attrName>ppt_y</p:attrName>
                                        </p:attrNameLst>
                                      </p:cBhvr>
                                      <p:rCtr x="-3529" y="0"/>
                                    </p:animMotion>
                                  </p:childTnLst>
                                </p:cTn>
                              </p:par>
                              <p:par>
                                <p:cTn id="20" presetID="12" presetClass="entr" presetSubtype="8" fill="hold" nodeType="withEffect">
                                  <p:stCondLst>
                                    <p:cond delay="0"/>
                                  </p:stCondLst>
                                  <p:childTnLst>
                                    <p:set>
                                      <p:cBhvr>
                                        <p:cTn id="21" dur="1" fill="hold">
                                          <p:stCondLst>
                                            <p:cond delay="0"/>
                                          </p:stCondLst>
                                        </p:cTn>
                                        <p:tgtEl>
                                          <p:spTgt spid="20"/>
                                        </p:tgtEl>
                                        <p:attrNameLst>
                                          <p:attrName>style.visibility</p:attrName>
                                        </p:attrNameLst>
                                      </p:cBhvr>
                                      <p:to>
                                        <p:strVal val="visible"/>
                                      </p:to>
                                    </p:set>
                                    <p:anim calcmode="lin" valueType="num">
                                      <p:cBhvr additive="base">
                                        <p:cTn id="22" dur="500"/>
                                        <p:tgtEl>
                                          <p:spTgt spid="20"/>
                                        </p:tgtEl>
                                        <p:attrNameLst>
                                          <p:attrName>ppt_x</p:attrName>
                                        </p:attrNameLst>
                                      </p:cBhvr>
                                      <p:tavLst>
                                        <p:tav tm="0">
                                          <p:val>
                                            <p:strVal val="#ppt_x-#ppt_w*1.125000"/>
                                          </p:val>
                                        </p:tav>
                                        <p:tav tm="100000">
                                          <p:val>
                                            <p:strVal val="#ppt_x"/>
                                          </p:val>
                                        </p:tav>
                                      </p:tavLst>
                                    </p:anim>
                                    <p:animEffect transition="in" filter="wipe(right)">
                                      <p:cBhvr>
                                        <p:cTn id="23" dur="500"/>
                                        <p:tgtEl>
                                          <p:spTgt spid="20"/>
                                        </p:tgtEl>
                                      </p:cBhvr>
                                    </p:animEffect>
                                  </p:childTnLst>
                                </p:cTn>
                              </p:par>
                              <p:par>
                                <p:cTn id="24" presetID="12" presetClass="entr" presetSubtype="8" fill="hold" nodeType="withEffect">
                                  <p:stCondLst>
                                    <p:cond delay="0"/>
                                  </p:stCondLst>
                                  <p:childTnLst>
                                    <p:set>
                                      <p:cBhvr>
                                        <p:cTn id="25" dur="1" fill="hold">
                                          <p:stCondLst>
                                            <p:cond delay="0"/>
                                          </p:stCondLst>
                                        </p:cTn>
                                        <p:tgtEl>
                                          <p:spTgt spid="22"/>
                                        </p:tgtEl>
                                        <p:attrNameLst>
                                          <p:attrName>style.visibility</p:attrName>
                                        </p:attrNameLst>
                                      </p:cBhvr>
                                      <p:to>
                                        <p:strVal val="visible"/>
                                      </p:to>
                                    </p:set>
                                    <p:anim calcmode="lin" valueType="num">
                                      <p:cBhvr additive="base">
                                        <p:cTn id="26" dur="500"/>
                                        <p:tgtEl>
                                          <p:spTgt spid="22"/>
                                        </p:tgtEl>
                                        <p:attrNameLst>
                                          <p:attrName>ppt_x</p:attrName>
                                        </p:attrNameLst>
                                      </p:cBhvr>
                                      <p:tavLst>
                                        <p:tav tm="0">
                                          <p:val>
                                            <p:strVal val="#ppt_x-#ppt_w*1.125000"/>
                                          </p:val>
                                        </p:tav>
                                        <p:tav tm="100000">
                                          <p:val>
                                            <p:strVal val="#ppt_x"/>
                                          </p:val>
                                        </p:tav>
                                      </p:tavLst>
                                    </p:anim>
                                    <p:animEffect transition="in" filter="wipe(right)">
                                      <p:cBhvr>
                                        <p:cTn id="27" dur="500"/>
                                        <p:tgtEl>
                                          <p:spTgt spid="22"/>
                                        </p:tgtEl>
                                      </p:cBhvr>
                                    </p:animEffect>
                                  </p:childTnLst>
                                </p:cTn>
                              </p:par>
                              <p:par>
                                <p:cTn id="28" presetID="12" presetClass="entr" presetSubtype="8" fill="hold" nodeType="withEffect">
                                  <p:stCondLst>
                                    <p:cond delay="0"/>
                                  </p:stCondLst>
                                  <p:childTnLst>
                                    <p:set>
                                      <p:cBhvr>
                                        <p:cTn id="29" dur="1" fill="hold">
                                          <p:stCondLst>
                                            <p:cond delay="0"/>
                                          </p:stCondLst>
                                        </p:cTn>
                                        <p:tgtEl>
                                          <p:spTgt spid="23"/>
                                        </p:tgtEl>
                                        <p:attrNameLst>
                                          <p:attrName>style.visibility</p:attrName>
                                        </p:attrNameLst>
                                      </p:cBhvr>
                                      <p:to>
                                        <p:strVal val="visible"/>
                                      </p:to>
                                    </p:set>
                                    <p:anim calcmode="lin" valueType="num">
                                      <p:cBhvr additive="base">
                                        <p:cTn id="30" dur="500"/>
                                        <p:tgtEl>
                                          <p:spTgt spid="23"/>
                                        </p:tgtEl>
                                        <p:attrNameLst>
                                          <p:attrName>ppt_x</p:attrName>
                                        </p:attrNameLst>
                                      </p:cBhvr>
                                      <p:tavLst>
                                        <p:tav tm="0">
                                          <p:val>
                                            <p:strVal val="#ppt_x-#ppt_w*1.125000"/>
                                          </p:val>
                                        </p:tav>
                                        <p:tav tm="100000">
                                          <p:val>
                                            <p:strVal val="#ppt_x"/>
                                          </p:val>
                                        </p:tav>
                                      </p:tavLst>
                                    </p:anim>
                                    <p:animEffect transition="in" filter="wipe(right)">
                                      <p:cBhvr>
                                        <p:cTn id="31" dur="500"/>
                                        <p:tgtEl>
                                          <p:spTgt spid="23"/>
                                        </p:tgtEl>
                                      </p:cBhvr>
                                    </p:animEffect>
                                  </p:childTnLst>
                                </p:cTn>
                              </p:par>
                              <p:par>
                                <p:cTn id="32" presetID="42" presetClass="entr" presetSubtype="0" fill="hold" nodeType="withEffect">
                                  <p:stCondLst>
                                    <p:cond delay="0"/>
                                  </p:stCondLst>
                                  <p:childTnLst>
                                    <p:set>
                                      <p:cBhvr>
                                        <p:cTn id="33" dur="1" fill="hold">
                                          <p:stCondLst>
                                            <p:cond delay="0"/>
                                          </p:stCondLst>
                                        </p:cTn>
                                        <p:tgtEl>
                                          <p:spTgt spid="24"/>
                                        </p:tgtEl>
                                        <p:attrNameLst>
                                          <p:attrName>style.visibility</p:attrName>
                                        </p:attrNameLst>
                                      </p:cBhvr>
                                      <p:to>
                                        <p:strVal val="visible"/>
                                      </p:to>
                                    </p:set>
                                    <p:animEffect transition="in" filter="fade">
                                      <p:cBhvr>
                                        <p:cTn id="34" dur="1000"/>
                                        <p:tgtEl>
                                          <p:spTgt spid="24"/>
                                        </p:tgtEl>
                                      </p:cBhvr>
                                    </p:animEffect>
                                    <p:anim calcmode="lin" valueType="num">
                                      <p:cBhvr>
                                        <p:cTn id="35" dur="1000" fill="hold"/>
                                        <p:tgtEl>
                                          <p:spTgt spid="24"/>
                                        </p:tgtEl>
                                        <p:attrNameLst>
                                          <p:attrName>ppt_x</p:attrName>
                                        </p:attrNameLst>
                                      </p:cBhvr>
                                      <p:tavLst>
                                        <p:tav tm="0">
                                          <p:val>
                                            <p:strVal val="#ppt_x"/>
                                          </p:val>
                                        </p:tav>
                                        <p:tav tm="100000">
                                          <p:val>
                                            <p:strVal val="#ppt_x"/>
                                          </p:val>
                                        </p:tav>
                                      </p:tavLst>
                                    </p:anim>
                                    <p:anim calcmode="lin" valueType="num">
                                      <p:cBhvr>
                                        <p:cTn id="36" dur="1000" fill="hold"/>
                                        <p:tgtEl>
                                          <p:spTgt spid="2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6002184" y="2747295"/>
            <a:ext cx="3604885" cy="815951"/>
            <a:chOff x="7324171" y="1930935"/>
            <a:chExt cx="3604885" cy="815951"/>
          </a:xfrm>
        </p:grpSpPr>
        <p:cxnSp>
          <p:nvCxnSpPr>
            <p:cNvPr id="75" name="Straight Connector 2"/>
            <p:cNvCxnSpPr/>
            <p:nvPr/>
          </p:nvCxnSpPr>
          <p:spPr>
            <a:xfrm flipH="1">
              <a:off x="7324171" y="2025621"/>
              <a:ext cx="721265" cy="721265"/>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grpSp>
          <p:nvGrpSpPr>
            <p:cNvPr id="77" name="Group 10"/>
            <p:cNvGrpSpPr/>
            <p:nvPr/>
          </p:nvGrpSpPr>
          <p:grpSpPr>
            <a:xfrm>
              <a:off x="7753781" y="1930935"/>
              <a:ext cx="3175275" cy="582358"/>
              <a:chOff x="4181839" y="176058"/>
              <a:chExt cx="3962574" cy="726752"/>
            </a:xfrm>
          </p:grpSpPr>
          <p:sp>
            <p:nvSpPr>
              <p:cNvPr id="78" name="TextBox 11"/>
              <p:cNvSpPr txBox="1"/>
              <p:nvPr/>
            </p:nvSpPr>
            <p:spPr>
              <a:xfrm>
                <a:off x="4181839" y="176058"/>
                <a:ext cx="3962574" cy="242864"/>
              </a:xfrm>
              <a:prstGeom prst="rect">
                <a:avLst/>
              </a:prstGeom>
              <a:noFill/>
            </p:spPr>
            <p:txBody>
              <a:bodyPr wrap="none" lIns="480000" tIns="0" rIns="0" bIns="0" anchor="b" anchorCtr="0">
                <a:noAutofit/>
              </a:bodyPr>
              <a:lstStyle/>
              <a:p>
                <a:r>
                  <a:rPr lang="zh-CN" altLang="en-US" sz="2000" dirty="0">
                    <a:solidFill>
                      <a:srgbClr val="ED6D34"/>
                    </a:solidFill>
                    <a:latin typeface="迷你简卡通" panose="03000509000000000000" pitchFamily="65" charset="-122"/>
                    <a:ea typeface="迷你简卡通" panose="03000509000000000000" pitchFamily="65" charset="-122"/>
                    <a:cs typeface="+mn-ea"/>
                    <a:sym typeface="+mn-lt"/>
                  </a:rPr>
                  <a:t>标题文本预设</a:t>
                </a:r>
              </a:p>
            </p:txBody>
          </p:sp>
          <p:sp>
            <p:nvSpPr>
              <p:cNvPr id="79" name="TextBox 12"/>
              <p:cNvSpPr txBox="1">
                <a:spLocks/>
              </p:cNvSpPr>
              <p:nvPr/>
            </p:nvSpPr>
            <p:spPr>
              <a:xfrm>
                <a:off x="4181839" y="582442"/>
                <a:ext cx="3962574" cy="320368"/>
              </a:xfrm>
              <a:prstGeom prst="rect">
                <a:avLst/>
              </a:prstGeom>
            </p:spPr>
            <p:txBody>
              <a:bodyPr vert="horz" wrap="square" lIns="480000" tIns="0" rIns="0" bIns="0" anchor="ctr" anchorCtr="0">
                <a:noAutofit/>
              </a:bodyPr>
              <a:lstStyle/>
              <a:p>
                <a:r>
                  <a:rPr lang="zh-CN" altLang="en-US" sz="1400" dirty="0">
                    <a:solidFill>
                      <a:schemeClr val="tx1">
                        <a:lumMod val="65000"/>
                        <a:lumOff val="35000"/>
                      </a:schemeClr>
                    </a:solidFill>
                    <a:latin typeface="迷你简卡通" panose="03000509000000000000" pitchFamily="65" charset="-122"/>
                    <a:ea typeface="迷你简卡通" panose="03000509000000000000" pitchFamily="65" charset="-122"/>
                    <a:cs typeface="+mn-ea"/>
                    <a:sym typeface="+mn-lt"/>
                  </a:rPr>
                  <a:t>您的内容打在这里，或者通过复</a:t>
                </a:r>
                <a:endParaRPr lang="en-US" altLang="zh-CN" sz="1400" dirty="0">
                  <a:solidFill>
                    <a:schemeClr val="tx1">
                      <a:lumMod val="65000"/>
                      <a:lumOff val="35000"/>
                    </a:schemeClr>
                  </a:solidFill>
                  <a:latin typeface="迷你简卡通" panose="03000509000000000000" pitchFamily="65" charset="-122"/>
                  <a:ea typeface="迷你简卡通" panose="03000509000000000000" pitchFamily="65" charset="-122"/>
                  <a:cs typeface="+mn-ea"/>
                  <a:sym typeface="+mn-lt"/>
                </a:endParaRPr>
              </a:p>
              <a:p>
                <a:r>
                  <a:rPr lang="zh-CN" altLang="en-US" sz="1400" dirty="0">
                    <a:solidFill>
                      <a:schemeClr val="tx1">
                        <a:lumMod val="65000"/>
                        <a:lumOff val="35000"/>
                      </a:schemeClr>
                    </a:solidFill>
                    <a:latin typeface="迷你简卡通" panose="03000509000000000000" pitchFamily="65" charset="-122"/>
                    <a:ea typeface="迷你简卡通" panose="03000509000000000000" pitchFamily="65" charset="-122"/>
                    <a:cs typeface="+mn-ea"/>
                    <a:sym typeface="+mn-lt"/>
                  </a:rPr>
                  <a:t>制您的文本后，在此框中选择粘贴</a:t>
                </a:r>
              </a:p>
            </p:txBody>
          </p:sp>
        </p:grpSp>
      </p:grpSp>
      <p:grpSp>
        <p:nvGrpSpPr>
          <p:cNvPr id="48" name="组合 47"/>
          <p:cNvGrpSpPr/>
          <p:nvPr/>
        </p:nvGrpSpPr>
        <p:grpSpPr>
          <a:xfrm>
            <a:off x="6002184" y="4045417"/>
            <a:ext cx="3604885" cy="815951"/>
            <a:chOff x="7324171" y="1930935"/>
            <a:chExt cx="3604885" cy="815951"/>
          </a:xfrm>
        </p:grpSpPr>
        <p:cxnSp>
          <p:nvCxnSpPr>
            <p:cNvPr id="50" name="Straight Connector 2"/>
            <p:cNvCxnSpPr/>
            <p:nvPr/>
          </p:nvCxnSpPr>
          <p:spPr>
            <a:xfrm flipH="1">
              <a:off x="7324171" y="2025621"/>
              <a:ext cx="721265" cy="721265"/>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grpSp>
          <p:nvGrpSpPr>
            <p:cNvPr id="51" name="Group 10"/>
            <p:cNvGrpSpPr/>
            <p:nvPr/>
          </p:nvGrpSpPr>
          <p:grpSpPr>
            <a:xfrm>
              <a:off x="7753781" y="1930935"/>
              <a:ext cx="3175275" cy="582358"/>
              <a:chOff x="4181839" y="176058"/>
              <a:chExt cx="3962574" cy="726752"/>
            </a:xfrm>
          </p:grpSpPr>
          <p:sp>
            <p:nvSpPr>
              <p:cNvPr id="52" name="TextBox 11"/>
              <p:cNvSpPr txBox="1"/>
              <p:nvPr/>
            </p:nvSpPr>
            <p:spPr>
              <a:xfrm>
                <a:off x="4181839" y="176058"/>
                <a:ext cx="3962574" cy="242864"/>
              </a:xfrm>
              <a:prstGeom prst="rect">
                <a:avLst/>
              </a:prstGeom>
              <a:noFill/>
            </p:spPr>
            <p:txBody>
              <a:bodyPr wrap="none" lIns="480000" tIns="0" rIns="0" bIns="0" anchor="b" anchorCtr="0">
                <a:noAutofit/>
              </a:bodyPr>
              <a:lstStyle/>
              <a:p>
                <a:r>
                  <a:rPr lang="zh-CN" altLang="en-US" sz="2000" dirty="0">
                    <a:solidFill>
                      <a:srgbClr val="ED6D34"/>
                    </a:solidFill>
                    <a:latin typeface="迷你简卡通" panose="03000509000000000000" pitchFamily="65" charset="-122"/>
                    <a:ea typeface="迷你简卡通" panose="03000509000000000000" pitchFamily="65" charset="-122"/>
                    <a:cs typeface="+mn-ea"/>
                    <a:sym typeface="+mn-lt"/>
                  </a:rPr>
                  <a:t>标题文本预设</a:t>
                </a:r>
              </a:p>
            </p:txBody>
          </p:sp>
          <p:sp>
            <p:nvSpPr>
              <p:cNvPr id="53" name="TextBox 12"/>
              <p:cNvSpPr txBox="1">
                <a:spLocks/>
              </p:cNvSpPr>
              <p:nvPr/>
            </p:nvSpPr>
            <p:spPr>
              <a:xfrm>
                <a:off x="4181839" y="582442"/>
                <a:ext cx="3962574" cy="320368"/>
              </a:xfrm>
              <a:prstGeom prst="rect">
                <a:avLst/>
              </a:prstGeom>
            </p:spPr>
            <p:txBody>
              <a:bodyPr vert="horz" wrap="square" lIns="480000" tIns="0" rIns="0" bIns="0" anchor="ctr" anchorCtr="0">
                <a:noAutofit/>
              </a:bodyPr>
              <a:lstStyle/>
              <a:p>
                <a:r>
                  <a:rPr lang="zh-CN" altLang="en-US" sz="1400" dirty="0">
                    <a:solidFill>
                      <a:schemeClr val="tx1">
                        <a:lumMod val="65000"/>
                        <a:lumOff val="35000"/>
                      </a:schemeClr>
                    </a:solidFill>
                    <a:latin typeface="迷你简卡通" panose="03000509000000000000" pitchFamily="65" charset="-122"/>
                    <a:ea typeface="迷你简卡通" panose="03000509000000000000" pitchFamily="65" charset="-122"/>
                    <a:cs typeface="+mn-ea"/>
                    <a:sym typeface="+mn-lt"/>
                  </a:rPr>
                  <a:t>您的内容打在这里，或者通过复</a:t>
                </a:r>
                <a:endParaRPr lang="en-US" altLang="zh-CN" sz="1400" dirty="0">
                  <a:solidFill>
                    <a:schemeClr val="tx1">
                      <a:lumMod val="65000"/>
                      <a:lumOff val="35000"/>
                    </a:schemeClr>
                  </a:solidFill>
                  <a:latin typeface="迷你简卡通" panose="03000509000000000000" pitchFamily="65" charset="-122"/>
                  <a:ea typeface="迷你简卡通" panose="03000509000000000000" pitchFamily="65" charset="-122"/>
                  <a:cs typeface="+mn-ea"/>
                  <a:sym typeface="+mn-lt"/>
                </a:endParaRPr>
              </a:p>
              <a:p>
                <a:r>
                  <a:rPr lang="zh-CN" altLang="en-US" sz="1400" dirty="0">
                    <a:solidFill>
                      <a:schemeClr val="tx1">
                        <a:lumMod val="65000"/>
                        <a:lumOff val="35000"/>
                      </a:schemeClr>
                    </a:solidFill>
                    <a:latin typeface="迷你简卡通" panose="03000509000000000000" pitchFamily="65" charset="-122"/>
                    <a:ea typeface="迷你简卡通" panose="03000509000000000000" pitchFamily="65" charset="-122"/>
                    <a:cs typeface="+mn-ea"/>
                    <a:sym typeface="+mn-lt"/>
                  </a:rPr>
                  <a:t>制您的文本后，在此框中选择粘贴</a:t>
                </a:r>
              </a:p>
            </p:txBody>
          </p:sp>
        </p:grpSp>
      </p:grpSp>
      <p:grpSp>
        <p:nvGrpSpPr>
          <p:cNvPr id="54" name="组合 53"/>
          <p:cNvGrpSpPr/>
          <p:nvPr/>
        </p:nvGrpSpPr>
        <p:grpSpPr>
          <a:xfrm>
            <a:off x="6002184" y="5343538"/>
            <a:ext cx="3604885" cy="815951"/>
            <a:chOff x="7324171" y="1930935"/>
            <a:chExt cx="3604885" cy="815951"/>
          </a:xfrm>
        </p:grpSpPr>
        <p:cxnSp>
          <p:nvCxnSpPr>
            <p:cNvPr id="55" name="Straight Connector 2"/>
            <p:cNvCxnSpPr/>
            <p:nvPr/>
          </p:nvCxnSpPr>
          <p:spPr>
            <a:xfrm flipH="1">
              <a:off x="7324171" y="2025621"/>
              <a:ext cx="721265" cy="721265"/>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grpSp>
          <p:nvGrpSpPr>
            <p:cNvPr id="56" name="Group 10"/>
            <p:cNvGrpSpPr/>
            <p:nvPr/>
          </p:nvGrpSpPr>
          <p:grpSpPr>
            <a:xfrm>
              <a:off x="7753781" y="1930935"/>
              <a:ext cx="3175275" cy="582358"/>
              <a:chOff x="4181839" y="176058"/>
              <a:chExt cx="3962574" cy="726752"/>
            </a:xfrm>
          </p:grpSpPr>
          <p:sp>
            <p:nvSpPr>
              <p:cNvPr id="57" name="TextBox 11"/>
              <p:cNvSpPr txBox="1"/>
              <p:nvPr/>
            </p:nvSpPr>
            <p:spPr>
              <a:xfrm>
                <a:off x="4181839" y="176058"/>
                <a:ext cx="3962574" cy="242864"/>
              </a:xfrm>
              <a:prstGeom prst="rect">
                <a:avLst/>
              </a:prstGeom>
              <a:noFill/>
            </p:spPr>
            <p:txBody>
              <a:bodyPr wrap="none" lIns="480000" tIns="0" rIns="0" bIns="0" anchor="b" anchorCtr="0">
                <a:noAutofit/>
              </a:bodyPr>
              <a:lstStyle/>
              <a:p>
                <a:r>
                  <a:rPr lang="zh-CN" altLang="en-US" sz="2000" dirty="0">
                    <a:solidFill>
                      <a:srgbClr val="ED6D34"/>
                    </a:solidFill>
                    <a:latin typeface="迷你简卡通" panose="03000509000000000000" pitchFamily="65" charset="-122"/>
                    <a:ea typeface="迷你简卡通" panose="03000509000000000000" pitchFamily="65" charset="-122"/>
                    <a:cs typeface="+mn-ea"/>
                    <a:sym typeface="+mn-lt"/>
                  </a:rPr>
                  <a:t>标题文本预设</a:t>
                </a:r>
              </a:p>
            </p:txBody>
          </p:sp>
          <p:sp>
            <p:nvSpPr>
              <p:cNvPr id="58" name="TextBox 12"/>
              <p:cNvSpPr txBox="1">
                <a:spLocks/>
              </p:cNvSpPr>
              <p:nvPr/>
            </p:nvSpPr>
            <p:spPr>
              <a:xfrm>
                <a:off x="4181839" y="582442"/>
                <a:ext cx="3962574" cy="320368"/>
              </a:xfrm>
              <a:prstGeom prst="rect">
                <a:avLst/>
              </a:prstGeom>
            </p:spPr>
            <p:txBody>
              <a:bodyPr vert="horz" wrap="square" lIns="480000" tIns="0" rIns="0" bIns="0" anchor="ctr" anchorCtr="0">
                <a:noAutofit/>
              </a:bodyPr>
              <a:lstStyle/>
              <a:p>
                <a:r>
                  <a:rPr lang="zh-CN" altLang="en-US" sz="1400" dirty="0">
                    <a:solidFill>
                      <a:schemeClr val="tx1">
                        <a:lumMod val="65000"/>
                        <a:lumOff val="35000"/>
                      </a:schemeClr>
                    </a:solidFill>
                    <a:latin typeface="迷你简卡通" panose="03000509000000000000" pitchFamily="65" charset="-122"/>
                    <a:ea typeface="迷你简卡通" panose="03000509000000000000" pitchFamily="65" charset="-122"/>
                    <a:cs typeface="+mn-ea"/>
                    <a:sym typeface="+mn-lt"/>
                  </a:rPr>
                  <a:t>您的内容打在这里，或者通过复</a:t>
                </a:r>
                <a:endParaRPr lang="en-US" altLang="zh-CN" sz="1400" dirty="0">
                  <a:solidFill>
                    <a:schemeClr val="tx1">
                      <a:lumMod val="65000"/>
                      <a:lumOff val="35000"/>
                    </a:schemeClr>
                  </a:solidFill>
                  <a:latin typeface="迷你简卡通" panose="03000509000000000000" pitchFamily="65" charset="-122"/>
                  <a:ea typeface="迷你简卡通" panose="03000509000000000000" pitchFamily="65" charset="-122"/>
                  <a:cs typeface="+mn-ea"/>
                  <a:sym typeface="+mn-lt"/>
                </a:endParaRPr>
              </a:p>
              <a:p>
                <a:r>
                  <a:rPr lang="zh-CN" altLang="en-US" sz="1400" dirty="0">
                    <a:solidFill>
                      <a:schemeClr val="tx1">
                        <a:lumMod val="65000"/>
                        <a:lumOff val="35000"/>
                      </a:schemeClr>
                    </a:solidFill>
                    <a:latin typeface="迷你简卡通" panose="03000509000000000000" pitchFamily="65" charset="-122"/>
                    <a:ea typeface="迷你简卡通" panose="03000509000000000000" pitchFamily="65" charset="-122"/>
                    <a:cs typeface="+mn-ea"/>
                    <a:sym typeface="+mn-lt"/>
                  </a:rPr>
                  <a:t>制您的文本后，在此框中选择粘贴</a:t>
                </a:r>
              </a:p>
            </p:txBody>
          </p:sp>
        </p:grpSp>
      </p:grpSp>
      <p:pic>
        <p:nvPicPr>
          <p:cNvPr id="7" name="图片 6"/>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5704952" y="2748029"/>
            <a:ext cx="726842" cy="551841"/>
          </a:xfrm>
          <a:prstGeom prst="rect">
            <a:avLst/>
          </a:prstGeom>
        </p:spPr>
      </p:pic>
      <p:pic>
        <p:nvPicPr>
          <p:cNvPr id="59" name="图片 58"/>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5704952" y="4022873"/>
            <a:ext cx="726842" cy="551841"/>
          </a:xfrm>
          <a:prstGeom prst="rect">
            <a:avLst/>
          </a:prstGeom>
        </p:spPr>
      </p:pic>
      <p:pic>
        <p:nvPicPr>
          <p:cNvPr id="60" name="图片 59"/>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5704952" y="5297718"/>
            <a:ext cx="726842" cy="551841"/>
          </a:xfrm>
          <a:prstGeom prst="rect">
            <a:avLst/>
          </a:prstGeom>
        </p:spPr>
      </p:pic>
      <p:grpSp>
        <p:nvGrpSpPr>
          <p:cNvPr id="61" name="组合 60"/>
          <p:cNvGrpSpPr/>
          <p:nvPr/>
        </p:nvGrpSpPr>
        <p:grpSpPr>
          <a:xfrm rot="5400000">
            <a:off x="2956437" y="4428306"/>
            <a:ext cx="2467885" cy="783302"/>
            <a:chOff x="5647259" y="1347939"/>
            <a:chExt cx="2891315" cy="707285"/>
          </a:xfrm>
        </p:grpSpPr>
        <p:sp>
          <p:nvSpPr>
            <p:cNvPr id="62" name="圆角矩形标注 15"/>
            <p:cNvSpPr/>
            <p:nvPr/>
          </p:nvSpPr>
          <p:spPr>
            <a:xfrm rot="5400000">
              <a:off x="6754018" y="270668"/>
              <a:ext cx="677797" cy="2891315"/>
            </a:xfrm>
            <a:custGeom>
              <a:avLst/>
              <a:gdLst>
                <a:gd name="connsiteX0" fmla="*/ 0 w 935885"/>
                <a:gd name="connsiteY0" fmla="*/ 155984 h 3305014"/>
                <a:gd name="connsiteX1" fmla="*/ 155984 w 935885"/>
                <a:gd name="connsiteY1" fmla="*/ 0 h 3305014"/>
                <a:gd name="connsiteX2" fmla="*/ 155981 w 935885"/>
                <a:gd name="connsiteY2" fmla="*/ 0 h 3305014"/>
                <a:gd name="connsiteX3" fmla="*/ 155981 w 935885"/>
                <a:gd name="connsiteY3" fmla="*/ 0 h 3305014"/>
                <a:gd name="connsiteX4" fmla="*/ 389952 w 935885"/>
                <a:gd name="connsiteY4" fmla="*/ 0 h 3305014"/>
                <a:gd name="connsiteX5" fmla="*/ 779901 w 935885"/>
                <a:gd name="connsiteY5" fmla="*/ 0 h 3305014"/>
                <a:gd name="connsiteX6" fmla="*/ 935885 w 935885"/>
                <a:gd name="connsiteY6" fmla="*/ 155984 h 3305014"/>
                <a:gd name="connsiteX7" fmla="*/ 935885 w 935885"/>
                <a:gd name="connsiteY7" fmla="*/ 1927925 h 3305014"/>
                <a:gd name="connsiteX8" fmla="*/ 935885 w 935885"/>
                <a:gd name="connsiteY8" fmla="*/ 1927925 h 3305014"/>
                <a:gd name="connsiteX9" fmla="*/ 935885 w 935885"/>
                <a:gd name="connsiteY9" fmla="*/ 2754178 h 3305014"/>
                <a:gd name="connsiteX10" fmla="*/ 935885 w 935885"/>
                <a:gd name="connsiteY10" fmla="*/ 3149030 h 3305014"/>
                <a:gd name="connsiteX11" fmla="*/ 779901 w 935885"/>
                <a:gd name="connsiteY11" fmla="*/ 3305014 h 3305014"/>
                <a:gd name="connsiteX12" fmla="*/ 389952 w 935885"/>
                <a:gd name="connsiteY12" fmla="*/ 3305014 h 3305014"/>
                <a:gd name="connsiteX13" fmla="*/ 352258 w 935885"/>
                <a:gd name="connsiteY13" fmla="*/ 4157608 h 3305014"/>
                <a:gd name="connsiteX14" fmla="*/ 155981 w 935885"/>
                <a:gd name="connsiteY14" fmla="*/ 3305014 h 3305014"/>
                <a:gd name="connsiteX15" fmla="*/ 155984 w 935885"/>
                <a:gd name="connsiteY15" fmla="*/ 3305014 h 3305014"/>
                <a:gd name="connsiteX16" fmla="*/ 0 w 935885"/>
                <a:gd name="connsiteY16" fmla="*/ 3149030 h 3305014"/>
                <a:gd name="connsiteX17" fmla="*/ 0 w 935885"/>
                <a:gd name="connsiteY17" fmla="*/ 2754178 h 3305014"/>
                <a:gd name="connsiteX18" fmla="*/ 0 w 935885"/>
                <a:gd name="connsiteY18" fmla="*/ 1927925 h 3305014"/>
                <a:gd name="connsiteX19" fmla="*/ 0 w 935885"/>
                <a:gd name="connsiteY19" fmla="*/ 1927925 h 3305014"/>
                <a:gd name="connsiteX20" fmla="*/ 0 w 935885"/>
                <a:gd name="connsiteY20" fmla="*/ 155984 h 3305014"/>
                <a:gd name="connsiteX0" fmla="*/ 0 w 935885"/>
                <a:gd name="connsiteY0" fmla="*/ 1927925 h 4157608"/>
                <a:gd name="connsiteX1" fmla="*/ 155984 w 935885"/>
                <a:gd name="connsiteY1" fmla="*/ 0 h 4157608"/>
                <a:gd name="connsiteX2" fmla="*/ 155981 w 935885"/>
                <a:gd name="connsiteY2" fmla="*/ 0 h 4157608"/>
                <a:gd name="connsiteX3" fmla="*/ 155981 w 935885"/>
                <a:gd name="connsiteY3" fmla="*/ 0 h 4157608"/>
                <a:gd name="connsiteX4" fmla="*/ 389952 w 935885"/>
                <a:gd name="connsiteY4" fmla="*/ 0 h 4157608"/>
                <a:gd name="connsiteX5" fmla="*/ 779901 w 935885"/>
                <a:gd name="connsiteY5" fmla="*/ 0 h 4157608"/>
                <a:gd name="connsiteX6" fmla="*/ 935885 w 935885"/>
                <a:gd name="connsiteY6" fmla="*/ 155984 h 4157608"/>
                <a:gd name="connsiteX7" fmla="*/ 935885 w 935885"/>
                <a:gd name="connsiteY7" fmla="*/ 1927925 h 4157608"/>
                <a:gd name="connsiteX8" fmla="*/ 935885 w 935885"/>
                <a:gd name="connsiteY8" fmla="*/ 1927925 h 4157608"/>
                <a:gd name="connsiteX9" fmla="*/ 935885 w 935885"/>
                <a:gd name="connsiteY9" fmla="*/ 2754178 h 4157608"/>
                <a:gd name="connsiteX10" fmla="*/ 935885 w 935885"/>
                <a:gd name="connsiteY10" fmla="*/ 3149030 h 4157608"/>
                <a:gd name="connsiteX11" fmla="*/ 779901 w 935885"/>
                <a:gd name="connsiteY11" fmla="*/ 3305014 h 4157608"/>
                <a:gd name="connsiteX12" fmla="*/ 389952 w 935885"/>
                <a:gd name="connsiteY12" fmla="*/ 3305014 h 4157608"/>
                <a:gd name="connsiteX13" fmla="*/ 352258 w 935885"/>
                <a:gd name="connsiteY13" fmla="*/ 4157608 h 4157608"/>
                <a:gd name="connsiteX14" fmla="*/ 155981 w 935885"/>
                <a:gd name="connsiteY14" fmla="*/ 3305014 h 4157608"/>
                <a:gd name="connsiteX15" fmla="*/ 155984 w 935885"/>
                <a:gd name="connsiteY15" fmla="*/ 3305014 h 4157608"/>
                <a:gd name="connsiteX16" fmla="*/ 0 w 935885"/>
                <a:gd name="connsiteY16" fmla="*/ 3149030 h 4157608"/>
                <a:gd name="connsiteX17" fmla="*/ 0 w 935885"/>
                <a:gd name="connsiteY17" fmla="*/ 2754178 h 4157608"/>
                <a:gd name="connsiteX18" fmla="*/ 0 w 935885"/>
                <a:gd name="connsiteY18" fmla="*/ 1927925 h 4157608"/>
                <a:gd name="connsiteX19" fmla="*/ 0 w 935885"/>
                <a:gd name="connsiteY19" fmla="*/ 1927925 h 4157608"/>
                <a:gd name="connsiteX0" fmla="*/ 0 w 935885"/>
                <a:gd name="connsiteY0" fmla="*/ 1927925 h 4157608"/>
                <a:gd name="connsiteX1" fmla="*/ 155984 w 935885"/>
                <a:gd name="connsiteY1" fmla="*/ 0 h 4157608"/>
                <a:gd name="connsiteX2" fmla="*/ 155981 w 935885"/>
                <a:gd name="connsiteY2" fmla="*/ 0 h 4157608"/>
                <a:gd name="connsiteX3" fmla="*/ 155981 w 935885"/>
                <a:gd name="connsiteY3" fmla="*/ 0 h 4157608"/>
                <a:gd name="connsiteX4" fmla="*/ 389952 w 935885"/>
                <a:gd name="connsiteY4" fmla="*/ 0 h 4157608"/>
                <a:gd name="connsiteX5" fmla="*/ 779901 w 935885"/>
                <a:gd name="connsiteY5" fmla="*/ 0 h 4157608"/>
                <a:gd name="connsiteX6" fmla="*/ 935885 w 935885"/>
                <a:gd name="connsiteY6" fmla="*/ 1927925 h 4157608"/>
                <a:gd name="connsiteX7" fmla="*/ 935885 w 935885"/>
                <a:gd name="connsiteY7" fmla="*/ 1927925 h 4157608"/>
                <a:gd name="connsiteX8" fmla="*/ 935885 w 935885"/>
                <a:gd name="connsiteY8" fmla="*/ 2754178 h 4157608"/>
                <a:gd name="connsiteX9" fmla="*/ 935885 w 935885"/>
                <a:gd name="connsiteY9" fmla="*/ 3149030 h 4157608"/>
                <a:gd name="connsiteX10" fmla="*/ 779901 w 935885"/>
                <a:gd name="connsiteY10" fmla="*/ 3305014 h 4157608"/>
                <a:gd name="connsiteX11" fmla="*/ 389952 w 935885"/>
                <a:gd name="connsiteY11" fmla="*/ 3305014 h 4157608"/>
                <a:gd name="connsiteX12" fmla="*/ 352258 w 935885"/>
                <a:gd name="connsiteY12" fmla="*/ 4157608 h 4157608"/>
                <a:gd name="connsiteX13" fmla="*/ 155981 w 935885"/>
                <a:gd name="connsiteY13" fmla="*/ 3305014 h 4157608"/>
                <a:gd name="connsiteX14" fmla="*/ 155984 w 935885"/>
                <a:gd name="connsiteY14" fmla="*/ 3305014 h 4157608"/>
                <a:gd name="connsiteX15" fmla="*/ 0 w 935885"/>
                <a:gd name="connsiteY15" fmla="*/ 3149030 h 4157608"/>
                <a:gd name="connsiteX16" fmla="*/ 0 w 935885"/>
                <a:gd name="connsiteY16" fmla="*/ 2754178 h 4157608"/>
                <a:gd name="connsiteX17" fmla="*/ 0 w 935885"/>
                <a:gd name="connsiteY17" fmla="*/ 1927925 h 4157608"/>
                <a:gd name="connsiteX18" fmla="*/ 0 w 935885"/>
                <a:gd name="connsiteY18" fmla="*/ 1927925 h 4157608"/>
                <a:gd name="connsiteX0" fmla="*/ 0 w 935885"/>
                <a:gd name="connsiteY0" fmla="*/ 2070734 h 4300417"/>
                <a:gd name="connsiteX1" fmla="*/ 155984 w 935885"/>
                <a:gd name="connsiteY1" fmla="*/ 142809 h 4300417"/>
                <a:gd name="connsiteX2" fmla="*/ 155981 w 935885"/>
                <a:gd name="connsiteY2" fmla="*/ 142809 h 4300417"/>
                <a:gd name="connsiteX3" fmla="*/ 155981 w 935885"/>
                <a:gd name="connsiteY3" fmla="*/ 142809 h 4300417"/>
                <a:gd name="connsiteX4" fmla="*/ 389952 w 935885"/>
                <a:gd name="connsiteY4" fmla="*/ 142809 h 4300417"/>
                <a:gd name="connsiteX5" fmla="*/ 779901 w 935885"/>
                <a:gd name="connsiteY5" fmla="*/ 142809 h 4300417"/>
                <a:gd name="connsiteX6" fmla="*/ 935885 w 935885"/>
                <a:gd name="connsiteY6" fmla="*/ 2070734 h 4300417"/>
                <a:gd name="connsiteX7" fmla="*/ 935885 w 935885"/>
                <a:gd name="connsiteY7" fmla="*/ 2070734 h 4300417"/>
                <a:gd name="connsiteX8" fmla="*/ 935885 w 935885"/>
                <a:gd name="connsiteY8" fmla="*/ 2896987 h 4300417"/>
                <a:gd name="connsiteX9" fmla="*/ 935885 w 935885"/>
                <a:gd name="connsiteY9" fmla="*/ 3291839 h 4300417"/>
                <a:gd name="connsiteX10" fmla="*/ 779901 w 935885"/>
                <a:gd name="connsiteY10" fmla="*/ 3447823 h 4300417"/>
                <a:gd name="connsiteX11" fmla="*/ 389952 w 935885"/>
                <a:gd name="connsiteY11" fmla="*/ 3447823 h 4300417"/>
                <a:gd name="connsiteX12" fmla="*/ 352258 w 935885"/>
                <a:gd name="connsiteY12" fmla="*/ 4300417 h 4300417"/>
                <a:gd name="connsiteX13" fmla="*/ 155981 w 935885"/>
                <a:gd name="connsiteY13" fmla="*/ 3447823 h 4300417"/>
                <a:gd name="connsiteX14" fmla="*/ 155984 w 935885"/>
                <a:gd name="connsiteY14" fmla="*/ 3447823 h 4300417"/>
                <a:gd name="connsiteX15" fmla="*/ 0 w 935885"/>
                <a:gd name="connsiteY15" fmla="*/ 3291839 h 4300417"/>
                <a:gd name="connsiteX16" fmla="*/ 0 w 935885"/>
                <a:gd name="connsiteY16" fmla="*/ 2896987 h 4300417"/>
                <a:gd name="connsiteX17" fmla="*/ 0 w 935885"/>
                <a:gd name="connsiteY17" fmla="*/ 2070734 h 4300417"/>
                <a:gd name="connsiteX18" fmla="*/ 0 w 935885"/>
                <a:gd name="connsiteY18" fmla="*/ 2070734 h 4300417"/>
                <a:gd name="connsiteX0" fmla="*/ 0 w 935885"/>
                <a:gd name="connsiteY0" fmla="*/ 2070734 h 4300417"/>
                <a:gd name="connsiteX1" fmla="*/ 155984 w 935885"/>
                <a:gd name="connsiteY1" fmla="*/ 142809 h 4300417"/>
                <a:gd name="connsiteX2" fmla="*/ 155981 w 935885"/>
                <a:gd name="connsiteY2" fmla="*/ 142809 h 4300417"/>
                <a:gd name="connsiteX3" fmla="*/ 155981 w 935885"/>
                <a:gd name="connsiteY3" fmla="*/ 142809 h 4300417"/>
                <a:gd name="connsiteX4" fmla="*/ 389952 w 935885"/>
                <a:gd name="connsiteY4" fmla="*/ 142809 h 4300417"/>
                <a:gd name="connsiteX5" fmla="*/ 779901 w 935885"/>
                <a:gd name="connsiteY5" fmla="*/ 142809 h 4300417"/>
                <a:gd name="connsiteX6" fmla="*/ 935885 w 935885"/>
                <a:gd name="connsiteY6" fmla="*/ 2070734 h 4300417"/>
                <a:gd name="connsiteX7" fmla="*/ 935885 w 935885"/>
                <a:gd name="connsiteY7" fmla="*/ 2070734 h 4300417"/>
                <a:gd name="connsiteX8" fmla="*/ 935885 w 935885"/>
                <a:gd name="connsiteY8" fmla="*/ 2896987 h 4300417"/>
                <a:gd name="connsiteX9" fmla="*/ 935885 w 935885"/>
                <a:gd name="connsiteY9" fmla="*/ 3291839 h 4300417"/>
                <a:gd name="connsiteX10" fmla="*/ 779901 w 935885"/>
                <a:gd name="connsiteY10" fmla="*/ 3447823 h 4300417"/>
                <a:gd name="connsiteX11" fmla="*/ 389952 w 935885"/>
                <a:gd name="connsiteY11" fmla="*/ 3447823 h 4300417"/>
                <a:gd name="connsiteX12" fmla="*/ 352258 w 935885"/>
                <a:gd name="connsiteY12" fmla="*/ 4300417 h 4300417"/>
                <a:gd name="connsiteX13" fmla="*/ 155981 w 935885"/>
                <a:gd name="connsiteY13" fmla="*/ 3447823 h 4300417"/>
                <a:gd name="connsiteX14" fmla="*/ 155984 w 935885"/>
                <a:gd name="connsiteY14" fmla="*/ 3447823 h 4300417"/>
                <a:gd name="connsiteX15" fmla="*/ 0 w 935885"/>
                <a:gd name="connsiteY15" fmla="*/ 3291839 h 4300417"/>
                <a:gd name="connsiteX16" fmla="*/ 0 w 935885"/>
                <a:gd name="connsiteY16" fmla="*/ 2896987 h 4300417"/>
                <a:gd name="connsiteX17" fmla="*/ 0 w 935885"/>
                <a:gd name="connsiteY17" fmla="*/ 2070734 h 4300417"/>
                <a:gd name="connsiteX18" fmla="*/ 0 w 935885"/>
                <a:gd name="connsiteY18" fmla="*/ 2070734 h 4300417"/>
                <a:gd name="connsiteX0" fmla="*/ 0 w 935885"/>
                <a:gd name="connsiteY0" fmla="*/ 2070734 h 4300417"/>
                <a:gd name="connsiteX1" fmla="*/ 155984 w 935885"/>
                <a:gd name="connsiteY1" fmla="*/ 142809 h 4300417"/>
                <a:gd name="connsiteX2" fmla="*/ 155981 w 935885"/>
                <a:gd name="connsiteY2" fmla="*/ 142809 h 4300417"/>
                <a:gd name="connsiteX3" fmla="*/ 155981 w 935885"/>
                <a:gd name="connsiteY3" fmla="*/ 142809 h 4300417"/>
                <a:gd name="connsiteX4" fmla="*/ 389952 w 935885"/>
                <a:gd name="connsiteY4" fmla="*/ 142809 h 4300417"/>
                <a:gd name="connsiteX5" fmla="*/ 779901 w 935885"/>
                <a:gd name="connsiteY5" fmla="*/ 142809 h 4300417"/>
                <a:gd name="connsiteX6" fmla="*/ 935885 w 935885"/>
                <a:gd name="connsiteY6" fmla="*/ 2070734 h 4300417"/>
                <a:gd name="connsiteX7" fmla="*/ 935885 w 935885"/>
                <a:gd name="connsiteY7" fmla="*/ 2070734 h 4300417"/>
                <a:gd name="connsiteX8" fmla="*/ 935885 w 935885"/>
                <a:gd name="connsiteY8" fmla="*/ 2896987 h 4300417"/>
                <a:gd name="connsiteX9" fmla="*/ 935885 w 935885"/>
                <a:gd name="connsiteY9" fmla="*/ 3291839 h 4300417"/>
                <a:gd name="connsiteX10" fmla="*/ 779901 w 935885"/>
                <a:gd name="connsiteY10" fmla="*/ 3447823 h 4300417"/>
                <a:gd name="connsiteX11" fmla="*/ 389952 w 935885"/>
                <a:gd name="connsiteY11" fmla="*/ 3447823 h 4300417"/>
                <a:gd name="connsiteX12" fmla="*/ 352258 w 935885"/>
                <a:gd name="connsiteY12" fmla="*/ 4300417 h 4300417"/>
                <a:gd name="connsiteX13" fmla="*/ 155981 w 935885"/>
                <a:gd name="connsiteY13" fmla="*/ 3447823 h 4300417"/>
                <a:gd name="connsiteX14" fmla="*/ 155984 w 935885"/>
                <a:gd name="connsiteY14" fmla="*/ 3447823 h 4300417"/>
                <a:gd name="connsiteX15" fmla="*/ 0 w 935885"/>
                <a:gd name="connsiteY15" fmla="*/ 3291839 h 4300417"/>
                <a:gd name="connsiteX16" fmla="*/ 0 w 935885"/>
                <a:gd name="connsiteY16" fmla="*/ 2896987 h 4300417"/>
                <a:gd name="connsiteX17" fmla="*/ 0 w 935885"/>
                <a:gd name="connsiteY17" fmla="*/ 2070734 h 4300417"/>
                <a:gd name="connsiteX18" fmla="*/ 0 w 935885"/>
                <a:gd name="connsiteY18" fmla="*/ 2070734 h 4300417"/>
                <a:gd name="connsiteX0" fmla="*/ 0 w 935885"/>
                <a:gd name="connsiteY0" fmla="*/ 1927925 h 4157608"/>
                <a:gd name="connsiteX1" fmla="*/ 155984 w 935885"/>
                <a:gd name="connsiteY1" fmla="*/ 0 h 4157608"/>
                <a:gd name="connsiteX2" fmla="*/ 155981 w 935885"/>
                <a:gd name="connsiteY2" fmla="*/ 0 h 4157608"/>
                <a:gd name="connsiteX3" fmla="*/ 155981 w 935885"/>
                <a:gd name="connsiteY3" fmla="*/ 0 h 4157608"/>
                <a:gd name="connsiteX4" fmla="*/ 779901 w 935885"/>
                <a:gd name="connsiteY4" fmla="*/ 0 h 4157608"/>
                <a:gd name="connsiteX5" fmla="*/ 935885 w 935885"/>
                <a:gd name="connsiteY5" fmla="*/ 1927925 h 4157608"/>
                <a:gd name="connsiteX6" fmla="*/ 935885 w 935885"/>
                <a:gd name="connsiteY6" fmla="*/ 1927925 h 4157608"/>
                <a:gd name="connsiteX7" fmla="*/ 935885 w 935885"/>
                <a:gd name="connsiteY7" fmla="*/ 2754178 h 4157608"/>
                <a:gd name="connsiteX8" fmla="*/ 935885 w 935885"/>
                <a:gd name="connsiteY8" fmla="*/ 3149030 h 4157608"/>
                <a:gd name="connsiteX9" fmla="*/ 779901 w 935885"/>
                <a:gd name="connsiteY9" fmla="*/ 3305014 h 4157608"/>
                <a:gd name="connsiteX10" fmla="*/ 389952 w 935885"/>
                <a:gd name="connsiteY10" fmla="*/ 3305014 h 4157608"/>
                <a:gd name="connsiteX11" fmla="*/ 352258 w 935885"/>
                <a:gd name="connsiteY11" fmla="*/ 4157608 h 4157608"/>
                <a:gd name="connsiteX12" fmla="*/ 155981 w 935885"/>
                <a:gd name="connsiteY12" fmla="*/ 3305014 h 4157608"/>
                <a:gd name="connsiteX13" fmla="*/ 155984 w 935885"/>
                <a:gd name="connsiteY13" fmla="*/ 3305014 h 4157608"/>
                <a:gd name="connsiteX14" fmla="*/ 0 w 935885"/>
                <a:gd name="connsiteY14" fmla="*/ 3149030 h 4157608"/>
                <a:gd name="connsiteX15" fmla="*/ 0 w 935885"/>
                <a:gd name="connsiteY15" fmla="*/ 2754178 h 4157608"/>
                <a:gd name="connsiteX16" fmla="*/ 0 w 935885"/>
                <a:gd name="connsiteY16" fmla="*/ 1927925 h 4157608"/>
                <a:gd name="connsiteX17" fmla="*/ 0 w 935885"/>
                <a:gd name="connsiteY17" fmla="*/ 1927925 h 4157608"/>
                <a:gd name="connsiteX0" fmla="*/ 0 w 935885"/>
                <a:gd name="connsiteY0" fmla="*/ 2128340 h 4358023"/>
                <a:gd name="connsiteX1" fmla="*/ 155984 w 935885"/>
                <a:gd name="connsiteY1" fmla="*/ 200415 h 4358023"/>
                <a:gd name="connsiteX2" fmla="*/ 155981 w 935885"/>
                <a:gd name="connsiteY2" fmla="*/ 200415 h 4358023"/>
                <a:gd name="connsiteX3" fmla="*/ 260759 w 935885"/>
                <a:gd name="connsiteY3" fmla="*/ 19437 h 4358023"/>
                <a:gd name="connsiteX4" fmla="*/ 779901 w 935885"/>
                <a:gd name="connsiteY4" fmla="*/ 200415 h 4358023"/>
                <a:gd name="connsiteX5" fmla="*/ 935885 w 935885"/>
                <a:gd name="connsiteY5" fmla="*/ 2128340 h 4358023"/>
                <a:gd name="connsiteX6" fmla="*/ 935885 w 935885"/>
                <a:gd name="connsiteY6" fmla="*/ 2128340 h 4358023"/>
                <a:gd name="connsiteX7" fmla="*/ 935885 w 935885"/>
                <a:gd name="connsiteY7" fmla="*/ 2954593 h 4358023"/>
                <a:gd name="connsiteX8" fmla="*/ 935885 w 935885"/>
                <a:gd name="connsiteY8" fmla="*/ 3349445 h 4358023"/>
                <a:gd name="connsiteX9" fmla="*/ 779901 w 935885"/>
                <a:gd name="connsiteY9" fmla="*/ 3505429 h 4358023"/>
                <a:gd name="connsiteX10" fmla="*/ 389952 w 935885"/>
                <a:gd name="connsiteY10" fmla="*/ 3505429 h 4358023"/>
                <a:gd name="connsiteX11" fmla="*/ 352258 w 935885"/>
                <a:gd name="connsiteY11" fmla="*/ 4358023 h 4358023"/>
                <a:gd name="connsiteX12" fmla="*/ 155981 w 935885"/>
                <a:gd name="connsiteY12" fmla="*/ 3505429 h 4358023"/>
                <a:gd name="connsiteX13" fmla="*/ 155984 w 935885"/>
                <a:gd name="connsiteY13" fmla="*/ 3505429 h 4358023"/>
                <a:gd name="connsiteX14" fmla="*/ 0 w 935885"/>
                <a:gd name="connsiteY14" fmla="*/ 3349445 h 4358023"/>
                <a:gd name="connsiteX15" fmla="*/ 0 w 935885"/>
                <a:gd name="connsiteY15" fmla="*/ 2954593 h 4358023"/>
                <a:gd name="connsiteX16" fmla="*/ 0 w 935885"/>
                <a:gd name="connsiteY16" fmla="*/ 2128340 h 4358023"/>
                <a:gd name="connsiteX17" fmla="*/ 0 w 935885"/>
                <a:gd name="connsiteY17" fmla="*/ 2128340 h 4358023"/>
                <a:gd name="connsiteX0" fmla="*/ 0 w 935885"/>
                <a:gd name="connsiteY0" fmla="*/ 2308928 h 4538611"/>
                <a:gd name="connsiteX1" fmla="*/ 155984 w 935885"/>
                <a:gd name="connsiteY1" fmla="*/ 381003 h 4538611"/>
                <a:gd name="connsiteX2" fmla="*/ 155981 w 935885"/>
                <a:gd name="connsiteY2" fmla="*/ 381003 h 4538611"/>
                <a:gd name="connsiteX3" fmla="*/ 165509 w 935885"/>
                <a:gd name="connsiteY3" fmla="*/ 0 h 4538611"/>
                <a:gd name="connsiteX4" fmla="*/ 779901 w 935885"/>
                <a:gd name="connsiteY4" fmla="*/ 381003 h 4538611"/>
                <a:gd name="connsiteX5" fmla="*/ 935885 w 935885"/>
                <a:gd name="connsiteY5" fmla="*/ 2308928 h 4538611"/>
                <a:gd name="connsiteX6" fmla="*/ 935885 w 935885"/>
                <a:gd name="connsiteY6" fmla="*/ 2308928 h 4538611"/>
                <a:gd name="connsiteX7" fmla="*/ 935885 w 935885"/>
                <a:gd name="connsiteY7" fmla="*/ 3135181 h 4538611"/>
                <a:gd name="connsiteX8" fmla="*/ 935885 w 935885"/>
                <a:gd name="connsiteY8" fmla="*/ 3530033 h 4538611"/>
                <a:gd name="connsiteX9" fmla="*/ 779901 w 935885"/>
                <a:gd name="connsiteY9" fmla="*/ 3686017 h 4538611"/>
                <a:gd name="connsiteX10" fmla="*/ 389952 w 935885"/>
                <a:gd name="connsiteY10" fmla="*/ 3686017 h 4538611"/>
                <a:gd name="connsiteX11" fmla="*/ 352258 w 935885"/>
                <a:gd name="connsiteY11" fmla="*/ 4538611 h 4538611"/>
                <a:gd name="connsiteX12" fmla="*/ 155981 w 935885"/>
                <a:gd name="connsiteY12" fmla="*/ 3686017 h 4538611"/>
                <a:gd name="connsiteX13" fmla="*/ 155984 w 935885"/>
                <a:gd name="connsiteY13" fmla="*/ 3686017 h 4538611"/>
                <a:gd name="connsiteX14" fmla="*/ 0 w 935885"/>
                <a:gd name="connsiteY14" fmla="*/ 3530033 h 4538611"/>
                <a:gd name="connsiteX15" fmla="*/ 0 w 935885"/>
                <a:gd name="connsiteY15" fmla="*/ 3135181 h 4538611"/>
                <a:gd name="connsiteX16" fmla="*/ 0 w 935885"/>
                <a:gd name="connsiteY16" fmla="*/ 2308928 h 4538611"/>
                <a:gd name="connsiteX17" fmla="*/ 0 w 935885"/>
                <a:gd name="connsiteY17" fmla="*/ 2308928 h 4538611"/>
                <a:gd name="connsiteX0" fmla="*/ 0 w 935885"/>
                <a:gd name="connsiteY0" fmla="*/ 2308928 h 4538611"/>
                <a:gd name="connsiteX1" fmla="*/ 155984 w 935885"/>
                <a:gd name="connsiteY1" fmla="*/ 381003 h 4538611"/>
                <a:gd name="connsiteX2" fmla="*/ 165509 w 935885"/>
                <a:gd name="connsiteY2" fmla="*/ 0 h 4538611"/>
                <a:gd name="connsiteX3" fmla="*/ 779901 w 935885"/>
                <a:gd name="connsiteY3" fmla="*/ 381003 h 4538611"/>
                <a:gd name="connsiteX4" fmla="*/ 935885 w 935885"/>
                <a:gd name="connsiteY4" fmla="*/ 2308928 h 4538611"/>
                <a:gd name="connsiteX5" fmla="*/ 935885 w 935885"/>
                <a:gd name="connsiteY5" fmla="*/ 2308928 h 4538611"/>
                <a:gd name="connsiteX6" fmla="*/ 935885 w 935885"/>
                <a:gd name="connsiteY6" fmla="*/ 3135181 h 4538611"/>
                <a:gd name="connsiteX7" fmla="*/ 935885 w 935885"/>
                <a:gd name="connsiteY7" fmla="*/ 3530033 h 4538611"/>
                <a:gd name="connsiteX8" fmla="*/ 779901 w 935885"/>
                <a:gd name="connsiteY8" fmla="*/ 3686017 h 4538611"/>
                <a:gd name="connsiteX9" fmla="*/ 389952 w 935885"/>
                <a:gd name="connsiteY9" fmla="*/ 3686017 h 4538611"/>
                <a:gd name="connsiteX10" fmla="*/ 352258 w 935885"/>
                <a:gd name="connsiteY10" fmla="*/ 4538611 h 4538611"/>
                <a:gd name="connsiteX11" fmla="*/ 155981 w 935885"/>
                <a:gd name="connsiteY11" fmla="*/ 3686017 h 4538611"/>
                <a:gd name="connsiteX12" fmla="*/ 155984 w 935885"/>
                <a:gd name="connsiteY12" fmla="*/ 3686017 h 4538611"/>
                <a:gd name="connsiteX13" fmla="*/ 0 w 935885"/>
                <a:gd name="connsiteY13" fmla="*/ 3530033 h 4538611"/>
                <a:gd name="connsiteX14" fmla="*/ 0 w 935885"/>
                <a:gd name="connsiteY14" fmla="*/ 3135181 h 4538611"/>
                <a:gd name="connsiteX15" fmla="*/ 0 w 935885"/>
                <a:gd name="connsiteY15" fmla="*/ 2308928 h 4538611"/>
                <a:gd name="connsiteX16" fmla="*/ 0 w 935885"/>
                <a:gd name="connsiteY16" fmla="*/ 2308928 h 4538611"/>
                <a:gd name="connsiteX0" fmla="*/ 15466 w 951351"/>
                <a:gd name="connsiteY0" fmla="*/ 2309139 h 4538822"/>
                <a:gd name="connsiteX1" fmla="*/ 0 w 951351"/>
                <a:gd name="connsiteY1" fmla="*/ 390739 h 4538822"/>
                <a:gd name="connsiteX2" fmla="*/ 180975 w 951351"/>
                <a:gd name="connsiteY2" fmla="*/ 211 h 4538822"/>
                <a:gd name="connsiteX3" fmla="*/ 795367 w 951351"/>
                <a:gd name="connsiteY3" fmla="*/ 381214 h 4538822"/>
                <a:gd name="connsiteX4" fmla="*/ 951351 w 951351"/>
                <a:gd name="connsiteY4" fmla="*/ 2309139 h 4538822"/>
                <a:gd name="connsiteX5" fmla="*/ 951351 w 951351"/>
                <a:gd name="connsiteY5" fmla="*/ 2309139 h 4538822"/>
                <a:gd name="connsiteX6" fmla="*/ 951351 w 951351"/>
                <a:gd name="connsiteY6" fmla="*/ 3135392 h 4538822"/>
                <a:gd name="connsiteX7" fmla="*/ 951351 w 951351"/>
                <a:gd name="connsiteY7" fmla="*/ 3530244 h 4538822"/>
                <a:gd name="connsiteX8" fmla="*/ 795367 w 951351"/>
                <a:gd name="connsiteY8" fmla="*/ 3686228 h 4538822"/>
                <a:gd name="connsiteX9" fmla="*/ 405418 w 951351"/>
                <a:gd name="connsiteY9" fmla="*/ 3686228 h 4538822"/>
                <a:gd name="connsiteX10" fmla="*/ 367724 w 951351"/>
                <a:gd name="connsiteY10" fmla="*/ 4538822 h 4538822"/>
                <a:gd name="connsiteX11" fmla="*/ 171447 w 951351"/>
                <a:gd name="connsiteY11" fmla="*/ 3686228 h 4538822"/>
                <a:gd name="connsiteX12" fmla="*/ 171450 w 951351"/>
                <a:gd name="connsiteY12" fmla="*/ 3686228 h 4538822"/>
                <a:gd name="connsiteX13" fmla="*/ 15466 w 951351"/>
                <a:gd name="connsiteY13" fmla="*/ 3530244 h 4538822"/>
                <a:gd name="connsiteX14" fmla="*/ 15466 w 951351"/>
                <a:gd name="connsiteY14" fmla="*/ 3135392 h 4538822"/>
                <a:gd name="connsiteX15" fmla="*/ 15466 w 951351"/>
                <a:gd name="connsiteY15" fmla="*/ 2309139 h 4538822"/>
                <a:gd name="connsiteX16" fmla="*/ 15466 w 951351"/>
                <a:gd name="connsiteY16" fmla="*/ 2309139 h 4538822"/>
                <a:gd name="connsiteX0" fmla="*/ 0 w 935885"/>
                <a:gd name="connsiteY0" fmla="*/ 2309139 h 4538822"/>
                <a:gd name="connsiteX1" fmla="*/ 165509 w 935885"/>
                <a:gd name="connsiteY1" fmla="*/ 211 h 4538822"/>
                <a:gd name="connsiteX2" fmla="*/ 779901 w 935885"/>
                <a:gd name="connsiteY2" fmla="*/ 381214 h 4538822"/>
                <a:gd name="connsiteX3" fmla="*/ 935885 w 935885"/>
                <a:gd name="connsiteY3" fmla="*/ 2309139 h 4538822"/>
                <a:gd name="connsiteX4" fmla="*/ 935885 w 935885"/>
                <a:gd name="connsiteY4" fmla="*/ 2309139 h 4538822"/>
                <a:gd name="connsiteX5" fmla="*/ 935885 w 935885"/>
                <a:gd name="connsiteY5" fmla="*/ 3135392 h 4538822"/>
                <a:gd name="connsiteX6" fmla="*/ 935885 w 935885"/>
                <a:gd name="connsiteY6" fmla="*/ 3530244 h 4538822"/>
                <a:gd name="connsiteX7" fmla="*/ 779901 w 935885"/>
                <a:gd name="connsiteY7" fmla="*/ 3686228 h 4538822"/>
                <a:gd name="connsiteX8" fmla="*/ 389952 w 935885"/>
                <a:gd name="connsiteY8" fmla="*/ 3686228 h 4538822"/>
                <a:gd name="connsiteX9" fmla="*/ 352258 w 935885"/>
                <a:gd name="connsiteY9" fmla="*/ 4538822 h 4538822"/>
                <a:gd name="connsiteX10" fmla="*/ 155981 w 935885"/>
                <a:gd name="connsiteY10" fmla="*/ 3686228 h 4538822"/>
                <a:gd name="connsiteX11" fmla="*/ 155984 w 935885"/>
                <a:gd name="connsiteY11" fmla="*/ 3686228 h 4538822"/>
                <a:gd name="connsiteX12" fmla="*/ 0 w 935885"/>
                <a:gd name="connsiteY12" fmla="*/ 3530244 h 4538822"/>
                <a:gd name="connsiteX13" fmla="*/ 0 w 935885"/>
                <a:gd name="connsiteY13" fmla="*/ 3135392 h 4538822"/>
                <a:gd name="connsiteX14" fmla="*/ 0 w 935885"/>
                <a:gd name="connsiteY14" fmla="*/ 2309139 h 4538822"/>
                <a:gd name="connsiteX15" fmla="*/ 0 w 935885"/>
                <a:gd name="connsiteY15" fmla="*/ 2309139 h 4538822"/>
                <a:gd name="connsiteX0" fmla="*/ 0 w 935885"/>
                <a:gd name="connsiteY0" fmla="*/ 2022971 h 4252654"/>
                <a:gd name="connsiteX1" fmla="*/ 194087 w 935885"/>
                <a:gd name="connsiteY1" fmla="*/ 276019 h 4252654"/>
                <a:gd name="connsiteX2" fmla="*/ 779901 w 935885"/>
                <a:gd name="connsiteY2" fmla="*/ 95046 h 4252654"/>
                <a:gd name="connsiteX3" fmla="*/ 935885 w 935885"/>
                <a:gd name="connsiteY3" fmla="*/ 2022971 h 4252654"/>
                <a:gd name="connsiteX4" fmla="*/ 935885 w 935885"/>
                <a:gd name="connsiteY4" fmla="*/ 2022971 h 4252654"/>
                <a:gd name="connsiteX5" fmla="*/ 935885 w 935885"/>
                <a:gd name="connsiteY5" fmla="*/ 2849224 h 4252654"/>
                <a:gd name="connsiteX6" fmla="*/ 935885 w 935885"/>
                <a:gd name="connsiteY6" fmla="*/ 3244076 h 4252654"/>
                <a:gd name="connsiteX7" fmla="*/ 779901 w 935885"/>
                <a:gd name="connsiteY7" fmla="*/ 3400060 h 4252654"/>
                <a:gd name="connsiteX8" fmla="*/ 389952 w 935885"/>
                <a:gd name="connsiteY8" fmla="*/ 3400060 h 4252654"/>
                <a:gd name="connsiteX9" fmla="*/ 352258 w 935885"/>
                <a:gd name="connsiteY9" fmla="*/ 4252654 h 4252654"/>
                <a:gd name="connsiteX10" fmla="*/ 155981 w 935885"/>
                <a:gd name="connsiteY10" fmla="*/ 3400060 h 4252654"/>
                <a:gd name="connsiteX11" fmla="*/ 155984 w 935885"/>
                <a:gd name="connsiteY11" fmla="*/ 3400060 h 4252654"/>
                <a:gd name="connsiteX12" fmla="*/ 0 w 935885"/>
                <a:gd name="connsiteY12" fmla="*/ 3244076 h 4252654"/>
                <a:gd name="connsiteX13" fmla="*/ 0 w 935885"/>
                <a:gd name="connsiteY13" fmla="*/ 2849224 h 4252654"/>
                <a:gd name="connsiteX14" fmla="*/ 0 w 935885"/>
                <a:gd name="connsiteY14" fmla="*/ 2022971 h 4252654"/>
                <a:gd name="connsiteX15" fmla="*/ 0 w 935885"/>
                <a:gd name="connsiteY15" fmla="*/ 2022971 h 4252654"/>
                <a:gd name="connsiteX0" fmla="*/ 0 w 935885"/>
                <a:gd name="connsiteY0" fmla="*/ 2083348 h 4313031"/>
                <a:gd name="connsiteX1" fmla="*/ 194087 w 935885"/>
                <a:gd name="connsiteY1" fmla="*/ 336396 h 4313031"/>
                <a:gd name="connsiteX2" fmla="*/ 779901 w 935885"/>
                <a:gd name="connsiteY2" fmla="*/ 155423 h 4313031"/>
                <a:gd name="connsiteX3" fmla="*/ 935885 w 935885"/>
                <a:gd name="connsiteY3" fmla="*/ 2083348 h 4313031"/>
                <a:gd name="connsiteX4" fmla="*/ 935885 w 935885"/>
                <a:gd name="connsiteY4" fmla="*/ 2083348 h 4313031"/>
                <a:gd name="connsiteX5" fmla="*/ 935885 w 935885"/>
                <a:gd name="connsiteY5" fmla="*/ 2909601 h 4313031"/>
                <a:gd name="connsiteX6" fmla="*/ 935885 w 935885"/>
                <a:gd name="connsiteY6" fmla="*/ 3304453 h 4313031"/>
                <a:gd name="connsiteX7" fmla="*/ 779901 w 935885"/>
                <a:gd name="connsiteY7" fmla="*/ 3460437 h 4313031"/>
                <a:gd name="connsiteX8" fmla="*/ 389952 w 935885"/>
                <a:gd name="connsiteY8" fmla="*/ 3460437 h 4313031"/>
                <a:gd name="connsiteX9" fmla="*/ 352258 w 935885"/>
                <a:gd name="connsiteY9" fmla="*/ 4313031 h 4313031"/>
                <a:gd name="connsiteX10" fmla="*/ 155981 w 935885"/>
                <a:gd name="connsiteY10" fmla="*/ 3460437 h 4313031"/>
                <a:gd name="connsiteX11" fmla="*/ 155984 w 935885"/>
                <a:gd name="connsiteY11" fmla="*/ 3460437 h 4313031"/>
                <a:gd name="connsiteX12" fmla="*/ 0 w 935885"/>
                <a:gd name="connsiteY12" fmla="*/ 3304453 h 4313031"/>
                <a:gd name="connsiteX13" fmla="*/ 0 w 935885"/>
                <a:gd name="connsiteY13" fmla="*/ 2909601 h 4313031"/>
                <a:gd name="connsiteX14" fmla="*/ 0 w 935885"/>
                <a:gd name="connsiteY14" fmla="*/ 2083348 h 4313031"/>
                <a:gd name="connsiteX15" fmla="*/ 0 w 935885"/>
                <a:gd name="connsiteY15" fmla="*/ 2083348 h 4313031"/>
                <a:gd name="connsiteX0" fmla="*/ 0 w 935885"/>
                <a:gd name="connsiteY0" fmla="*/ 2042265 h 4271948"/>
                <a:gd name="connsiteX1" fmla="*/ 194087 w 935885"/>
                <a:gd name="connsiteY1" fmla="*/ 295313 h 4271948"/>
                <a:gd name="connsiteX2" fmla="*/ 779901 w 935885"/>
                <a:gd name="connsiteY2" fmla="*/ 114340 h 4271948"/>
                <a:gd name="connsiteX3" fmla="*/ 935885 w 935885"/>
                <a:gd name="connsiteY3" fmla="*/ 2042265 h 4271948"/>
                <a:gd name="connsiteX4" fmla="*/ 935885 w 935885"/>
                <a:gd name="connsiteY4" fmla="*/ 2042265 h 4271948"/>
                <a:gd name="connsiteX5" fmla="*/ 935885 w 935885"/>
                <a:gd name="connsiteY5" fmla="*/ 2868518 h 4271948"/>
                <a:gd name="connsiteX6" fmla="*/ 935885 w 935885"/>
                <a:gd name="connsiteY6" fmla="*/ 3263370 h 4271948"/>
                <a:gd name="connsiteX7" fmla="*/ 779901 w 935885"/>
                <a:gd name="connsiteY7" fmla="*/ 3419354 h 4271948"/>
                <a:gd name="connsiteX8" fmla="*/ 389952 w 935885"/>
                <a:gd name="connsiteY8" fmla="*/ 3419354 h 4271948"/>
                <a:gd name="connsiteX9" fmla="*/ 352258 w 935885"/>
                <a:gd name="connsiteY9" fmla="*/ 4271948 h 4271948"/>
                <a:gd name="connsiteX10" fmla="*/ 155981 w 935885"/>
                <a:gd name="connsiteY10" fmla="*/ 3419354 h 4271948"/>
                <a:gd name="connsiteX11" fmla="*/ 155984 w 935885"/>
                <a:gd name="connsiteY11" fmla="*/ 3419354 h 4271948"/>
                <a:gd name="connsiteX12" fmla="*/ 0 w 935885"/>
                <a:gd name="connsiteY12" fmla="*/ 3263370 h 4271948"/>
                <a:gd name="connsiteX13" fmla="*/ 0 w 935885"/>
                <a:gd name="connsiteY13" fmla="*/ 2868518 h 4271948"/>
                <a:gd name="connsiteX14" fmla="*/ 0 w 935885"/>
                <a:gd name="connsiteY14" fmla="*/ 2042265 h 4271948"/>
                <a:gd name="connsiteX15" fmla="*/ 0 w 935885"/>
                <a:gd name="connsiteY15" fmla="*/ 2042265 h 4271948"/>
                <a:gd name="connsiteX0" fmla="*/ 0 w 935885"/>
                <a:gd name="connsiteY0" fmla="*/ 2029947 h 4259630"/>
                <a:gd name="connsiteX1" fmla="*/ 194087 w 935885"/>
                <a:gd name="connsiteY1" fmla="*/ 282995 h 4259630"/>
                <a:gd name="connsiteX2" fmla="*/ 827529 w 935885"/>
                <a:gd name="connsiteY2" fmla="*/ 178220 h 4259630"/>
                <a:gd name="connsiteX3" fmla="*/ 935885 w 935885"/>
                <a:gd name="connsiteY3" fmla="*/ 2029947 h 4259630"/>
                <a:gd name="connsiteX4" fmla="*/ 935885 w 935885"/>
                <a:gd name="connsiteY4" fmla="*/ 2029947 h 4259630"/>
                <a:gd name="connsiteX5" fmla="*/ 935885 w 935885"/>
                <a:gd name="connsiteY5" fmla="*/ 2856200 h 4259630"/>
                <a:gd name="connsiteX6" fmla="*/ 935885 w 935885"/>
                <a:gd name="connsiteY6" fmla="*/ 3251052 h 4259630"/>
                <a:gd name="connsiteX7" fmla="*/ 779901 w 935885"/>
                <a:gd name="connsiteY7" fmla="*/ 3407036 h 4259630"/>
                <a:gd name="connsiteX8" fmla="*/ 389952 w 935885"/>
                <a:gd name="connsiteY8" fmla="*/ 3407036 h 4259630"/>
                <a:gd name="connsiteX9" fmla="*/ 352258 w 935885"/>
                <a:gd name="connsiteY9" fmla="*/ 4259630 h 4259630"/>
                <a:gd name="connsiteX10" fmla="*/ 155981 w 935885"/>
                <a:gd name="connsiteY10" fmla="*/ 3407036 h 4259630"/>
                <a:gd name="connsiteX11" fmla="*/ 155984 w 935885"/>
                <a:gd name="connsiteY11" fmla="*/ 3407036 h 4259630"/>
                <a:gd name="connsiteX12" fmla="*/ 0 w 935885"/>
                <a:gd name="connsiteY12" fmla="*/ 3251052 h 4259630"/>
                <a:gd name="connsiteX13" fmla="*/ 0 w 935885"/>
                <a:gd name="connsiteY13" fmla="*/ 2856200 h 4259630"/>
                <a:gd name="connsiteX14" fmla="*/ 0 w 935885"/>
                <a:gd name="connsiteY14" fmla="*/ 2029947 h 4259630"/>
                <a:gd name="connsiteX15" fmla="*/ 0 w 935885"/>
                <a:gd name="connsiteY15" fmla="*/ 2029947 h 4259630"/>
                <a:gd name="connsiteX0" fmla="*/ 0 w 1002160"/>
                <a:gd name="connsiteY0" fmla="*/ 1913502 h 4143185"/>
                <a:gd name="connsiteX1" fmla="*/ 194087 w 1002160"/>
                <a:gd name="connsiteY1" fmla="*/ 166550 h 4143185"/>
                <a:gd name="connsiteX2" fmla="*/ 827529 w 1002160"/>
                <a:gd name="connsiteY2" fmla="*/ 61775 h 4143185"/>
                <a:gd name="connsiteX3" fmla="*/ 935885 w 1002160"/>
                <a:gd name="connsiteY3" fmla="*/ 1913502 h 4143185"/>
                <a:gd name="connsiteX4" fmla="*/ 935885 w 1002160"/>
                <a:gd name="connsiteY4" fmla="*/ 1913502 h 4143185"/>
                <a:gd name="connsiteX5" fmla="*/ 935885 w 1002160"/>
                <a:gd name="connsiteY5" fmla="*/ 2739755 h 4143185"/>
                <a:gd name="connsiteX6" fmla="*/ 935885 w 1002160"/>
                <a:gd name="connsiteY6" fmla="*/ 3134607 h 4143185"/>
                <a:gd name="connsiteX7" fmla="*/ 779901 w 1002160"/>
                <a:gd name="connsiteY7" fmla="*/ 3290591 h 4143185"/>
                <a:gd name="connsiteX8" fmla="*/ 389952 w 1002160"/>
                <a:gd name="connsiteY8" fmla="*/ 3290591 h 4143185"/>
                <a:gd name="connsiteX9" fmla="*/ 352258 w 1002160"/>
                <a:gd name="connsiteY9" fmla="*/ 4143185 h 4143185"/>
                <a:gd name="connsiteX10" fmla="*/ 155981 w 1002160"/>
                <a:gd name="connsiteY10" fmla="*/ 3290591 h 4143185"/>
                <a:gd name="connsiteX11" fmla="*/ 155984 w 1002160"/>
                <a:gd name="connsiteY11" fmla="*/ 3290591 h 4143185"/>
                <a:gd name="connsiteX12" fmla="*/ 0 w 1002160"/>
                <a:gd name="connsiteY12" fmla="*/ 3134607 h 4143185"/>
                <a:gd name="connsiteX13" fmla="*/ 0 w 1002160"/>
                <a:gd name="connsiteY13" fmla="*/ 2739755 h 4143185"/>
                <a:gd name="connsiteX14" fmla="*/ 0 w 1002160"/>
                <a:gd name="connsiteY14" fmla="*/ 1913502 h 4143185"/>
                <a:gd name="connsiteX15" fmla="*/ 0 w 1002160"/>
                <a:gd name="connsiteY15" fmla="*/ 1913502 h 4143185"/>
                <a:gd name="connsiteX0" fmla="*/ 0 w 1002160"/>
                <a:gd name="connsiteY0" fmla="*/ 1860213 h 4089896"/>
                <a:gd name="connsiteX1" fmla="*/ 194087 w 1002160"/>
                <a:gd name="connsiteY1" fmla="*/ 113261 h 4089896"/>
                <a:gd name="connsiteX2" fmla="*/ 827529 w 1002160"/>
                <a:gd name="connsiteY2" fmla="*/ 8486 h 4089896"/>
                <a:gd name="connsiteX3" fmla="*/ 935885 w 1002160"/>
                <a:gd name="connsiteY3" fmla="*/ 1860213 h 4089896"/>
                <a:gd name="connsiteX4" fmla="*/ 935885 w 1002160"/>
                <a:gd name="connsiteY4" fmla="*/ 1860213 h 4089896"/>
                <a:gd name="connsiteX5" fmla="*/ 935885 w 1002160"/>
                <a:gd name="connsiteY5" fmla="*/ 2686466 h 4089896"/>
                <a:gd name="connsiteX6" fmla="*/ 935885 w 1002160"/>
                <a:gd name="connsiteY6" fmla="*/ 3081318 h 4089896"/>
                <a:gd name="connsiteX7" fmla="*/ 779901 w 1002160"/>
                <a:gd name="connsiteY7" fmla="*/ 3237302 h 4089896"/>
                <a:gd name="connsiteX8" fmla="*/ 389952 w 1002160"/>
                <a:gd name="connsiteY8" fmla="*/ 3237302 h 4089896"/>
                <a:gd name="connsiteX9" fmla="*/ 352258 w 1002160"/>
                <a:gd name="connsiteY9" fmla="*/ 4089896 h 4089896"/>
                <a:gd name="connsiteX10" fmla="*/ 155981 w 1002160"/>
                <a:gd name="connsiteY10" fmla="*/ 3237302 h 4089896"/>
                <a:gd name="connsiteX11" fmla="*/ 155984 w 1002160"/>
                <a:gd name="connsiteY11" fmla="*/ 3237302 h 4089896"/>
                <a:gd name="connsiteX12" fmla="*/ 0 w 1002160"/>
                <a:gd name="connsiteY12" fmla="*/ 3081318 h 4089896"/>
                <a:gd name="connsiteX13" fmla="*/ 0 w 1002160"/>
                <a:gd name="connsiteY13" fmla="*/ 2686466 h 4089896"/>
                <a:gd name="connsiteX14" fmla="*/ 0 w 1002160"/>
                <a:gd name="connsiteY14" fmla="*/ 1860213 h 4089896"/>
                <a:gd name="connsiteX15" fmla="*/ 0 w 1002160"/>
                <a:gd name="connsiteY15" fmla="*/ 1860213 h 4089896"/>
                <a:gd name="connsiteX0" fmla="*/ 0 w 935885"/>
                <a:gd name="connsiteY0" fmla="*/ 1993243 h 4222926"/>
                <a:gd name="connsiteX1" fmla="*/ 155987 w 935885"/>
                <a:gd name="connsiteY1" fmla="*/ 246291 h 4222926"/>
                <a:gd name="connsiteX2" fmla="*/ 827529 w 935885"/>
                <a:gd name="connsiteY2" fmla="*/ 141516 h 4222926"/>
                <a:gd name="connsiteX3" fmla="*/ 935885 w 935885"/>
                <a:gd name="connsiteY3" fmla="*/ 1993243 h 4222926"/>
                <a:gd name="connsiteX4" fmla="*/ 935885 w 935885"/>
                <a:gd name="connsiteY4" fmla="*/ 1993243 h 4222926"/>
                <a:gd name="connsiteX5" fmla="*/ 935885 w 935885"/>
                <a:gd name="connsiteY5" fmla="*/ 2819496 h 4222926"/>
                <a:gd name="connsiteX6" fmla="*/ 935885 w 935885"/>
                <a:gd name="connsiteY6" fmla="*/ 3214348 h 4222926"/>
                <a:gd name="connsiteX7" fmla="*/ 779901 w 935885"/>
                <a:gd name="connsiteY7" fmla="*/ 3370332 h 4222926"/>
                <a:gd name="connsiteX8" fmla="*/ 389952 w 935885"/>
                <a:gd name="connsiteY8" fmla="*/ 3370332 h 4222926"/>
                <a:gd name="connsiteX9" fmla="*/ 352258 w 935885"/>
                <a:gd name="connsiteY9" fmla="*/ 4222926 h 4222926"/>
                <a:gd name="connsiteX10" fmla="*/ 155981 w 935885"/>
                <a:gd name="connsiteY10" fmla="*/ 3370332 h 4222926"/>
                <a:gd name="connsiteX11" fmla="*/ 155984 w 935885"/>
                <a:gd name="connsiteY11" fmla="*/ 3370332 h 4222926"/>
                <a:gd name="connsiteX12" fmla="*/ 0 w 935885"/>
                <a:gd name="connsiteY12" fmla="*/ 3214348 h 4222926"/>
                <a:gd name="connsiteX13" fmla="*/ 0 w 935885"/>
                <a:gd name="connsiteY13" fmla="*/ 2819496 h 4222926"/>
                <a:gd name="connsiteX14" fmla="*/ 0 w 935885"/>
                <a:gd name="connsiteY14" fmla="*/ 1993243 h 4222926"/>
                <a:gd name="connsiteX15" fmla="*/ 0 w 935885"/>
                <a:gd name="connsiteY15" fmla="*/ 1993243 h 4222926"/>
                <a:gd name="connsiteX0" fmla="*/ 0 w 935885"/>
                <a:gd name="connsiteY0" fmla="*/ 1987530 h 4217213"/>
                <a:gd name="connsiteX1" fmla="*/ 155987 w 935885"/>
                <a:gd name="connsiteY1" fmla="*/ 240578 h 4217213"/>
                <a:gd name="connsiteX2" fmla="*/ 827532 w 935885"/>
                <a:gd name="connsiteY2" fmla="*/ 202476 h 4217213"/>
                <a:gd name="connsiteX3" fmla="*/ 935885 w 935885"/>
                <a:gd name="connsiteY3" fmla="*/ 1987530 h 4217213"/>
                <a:gd name="connsiteX4" fmla="*/ 935885 w 935885"/>
                <a:gd name="connsiteY4" fmla="*/ 1987530 h 4217213"/>
                <a:gd name="connsiteX5" fmla="*/ 935885 w 935885"/>
                <a:gd name="connsiteY5" fmla="*/ 2813783 h 4217213"/>
                <a:gd name="connsiteX6" fmla="*/ 935885 w 935885"/>
                <a:gd name="connsiteY6" fmla="*/ 3208635 h 4217213"/>
                <a:gd name="connsiteX7" fmla="*/ 779901 w 935885"/>
                <a:gd name="connsiteY7" fmla="*/ 3364619 h 4217213"/>
                <a:gd name="connsiteX8" fmla="*/ 389952 w 935885"/>
                <a:gd name="connsiteY8" fmla="*/ 3364619 h 4217213"/>
                <a:gd name="connsiteX9" fmla="*/ 352258 w 935885"/>
                <a:gd name="connsiteY9" fmla="*/ 4217213 h 4217213"/>
                <a:gd name="connsiteX10" fmla="*/ 155981 w 935885"/>
                <a:gd name="connsiteY10" fmla="*/ 3364619 h 4217213"/>
                <a:gd name="connsiteX11" fmla="*/ 155984 w 935885"/>
                <a:gd name="connsiteY11" fmla="*/ 3364619 h 4217213"/>
                <a:gd name="connsiteX12" fmla="*/ 0 w 935885"/>
                <a:gd name="connsiteY12" fmla="*/ 3208635 h 4217213"/>
                <a:gd name="connsiteX13" fmla="*/ 0 w 935885"/>
                <a:gd name="connsiteY13" fmla="*/ 2813783 h 4217213"/>
                <a:gd name="connsiteX14" fmla="*/ 0 w 935885"/>
                <a:gd name="connsiteY14" fmla="*/ 1987530 h 4217213"/>
                <a:gd name="connsiteX15" fmla="*/ 0 w 935885"/>
                <a:gd name="connsiteY15" fmla="*/ 1987530 h 4217213"/>
                <a:gd name="connsiteX0" fmla="*/ 0 w 945725"/>
                <a:gd name="connsiteY0" fmla="*/ 1918548 h 4148231"/>
                <a:gd name="connsiteX1" fmla="*/ 155987 w 945725"/>
                <a:gd name="connsiteY1" fmla="*/ 171596 h 4148231"/>
                <a:gd name="connsiteX2" fmla="*/ 827532 w 945725"/>
                <a:gd name="connsiteY2" fmla="*/ 133494 h 4148231"/>
                <a:gd name="connsiteX3" fmla="*/ 935885 w 945725"/>
                <a:gd name="connsiteY3" fmla="*/ 1918548 h 4148231"/>
                <a:gd name="connsiteX4" fmla="*/ 935885 w 945725"/>
                <a:gd name="connsiteY4" fmla="*/ 1918548 h 4148231"/>
                <a:gd name="connsiteX5" fmla="*/ 935885 w 945725"/>
                <a:gd name="connsiteY5" fmla="*/ 2744801 h 4148231"/>
                <a:gd name="connsiteX6" fmla="*/ 935885 w 945725"/>
                <a:gd name="connsiteY6" fmla="*/ 3139653 h 4148231"/>
                <a:gd name="connsiteX7" fmla="*/ 779901 w 945725"/>
                <a:gd name="connsiteY7" fmla="*/ 3295637 h 4148231"/>
                <a:gd name="connsiteX8" fmla="*/ 389952 w 945725"/>
                <a:gd name="connsiteY8" fmla="*/ 3295637 h 4148231"/>
                <a:gd name="connsiteX9" fmla="*/ 352258 w 945725"/>
                <a:gd name="connsiteY9" fmla="*/ 4148231 h 4148231"/>
                <a:gd name="connsiteX10" fmla="*/ 155981 w 945725"/>
                <a:gd name="connsiteY10" fmla="*/ 3295637 h 4148231"/>
                <a:gd name="connsiteX11" fmla="*/ 155984 w 945725"/>
                <a:gd name="connsiteY11" fmla="*/ 3295637 h 4148231"/>
                <a:gd name="connsiteX12" fmla="*/ 0 w 945725"/>
                <a:gd name="connsiteY12" fmla="*/ 3139653 h 4148231"/>
                <a:gd name="connsiteX13" fmla="*/ 0 w 945725"/>
                <a:gd name="connsiteY13" fmla="*/ 2744801 h 4148231"/>
                <a:gd name="connsiteX14" fmla="*/ 0 w 945725"/>
                <a:gd name="connsiteY14" fmla="*/ 1918548 h 4148231"/>
                <a:gd name="connsiteX15" fmla="*/ 0 w 945725"/>
                <a:gd name="connsiteY15" fmla="*/ 1918548 h 4148231"/>
                <a:gd name="connsiteX0" fmla="*/ 0 w 945725"/>
                <a:gd name="connsiteY0" fmla="*/ 1887305 h 4116988"/>
                <a:gd name="connsiteX1" fmla="*/ 155987 w 945725"/>
                <a:gd name="connsiteY1" fmla="*/ 140353 h 4116988"/>
                <a:gd name="connsiteX2" fmla="*/ 827532 w 945725"/>
                <a:gd name="connsiteY2" fmla="*/ 102251 h 4116988"/>
                <a:gd name="connsiteX3" fmla="*/ 935885 w 945725"/>
                <a:gd name="connsiteY3" fmla="*/ 1887305 h 4116988"/>
                <a:gd name="connsiteX4" fmla="*/ 935885 w 945725"/>
                <a:gd name="connsiteY4" fmla="*/ 1887305 h 4116988"/>
                <a:gd name="connsiteX5" fmla="*/ 935885 w 945725"/>
                <a:gd name="connsiteY5" fmla="*/ 2713558 h 4116988"/>
                <a:gd name="connsiteX6" fmla="*/ 935885 w 945725"/>
                <a:gd name="connsiteY6" fmla="*/ 3108410 h 4116988"/>
                <a:gd name="connsiteX7" fmla="*/ 779901 w 945725"/>
                <a:gd name="connsiteY7" fmla="*/ 3264394 h 4116988"/>
                <a:gd name="connsiteX8" fmla="*/ 389952 w 945725"/>
                <a:gd name="connsiteY8" fmla="*/ 3264394 h 4116988"/>
                <a:gd name="connsiteX9" fmla="*/ 352258 w 945725"/>
                <a:gd name="connsiteY9" fmla="*/ 4116988 h 4116988"/>
                <a:gd name="connsiteX10" fmla="*/ 155981 w 945725"/>
                <a:gd name="connsiteY10" fmla="*/ 3264394 h 4116988"/>
                <a:gd name="connsiteX11" fmla="*/ 155984 w 945725"/>
                <a:gd name="connsiteY11" fmla="*/ 3264394 h 4116988"/>
                <a:gd name="connsiteX12" fmla="*/ 0 w 945725"/>
                <a:gd name="connsiteY12" fmla="*/ 3108410 h 4116988"/>
                <a:gd name="connsiteX13" fmla="*/ 0 w 945725"/>
                <a:gd name="connsiteY13" fmla="*/ 2713558 h 4116988"/>
                <a:gd name="connsiteX14" fmla="*/ 0 w 945725"/>
                <a:gd name="connsiteY14" fmla="*/ 1887305 h 4116988"/>
                <a:gd name="connsiteX15" fmla="*/ 0 w 945725"/>
                <a:gd name="connsiteY15" fmla="*/ 1887305 h 4116988"/>
                <a:gd name="connsiteX0" fmla="*/ 0 w 945725"/>
                <a:gd name="connsiteY0" fmla="*/ 1887305 h 4116988"/>
                <a:gd name="connsiteX1" fmla="*/ 155987 w 945725"/>
                <a:gd name="connsiteY1" fmla="*/ 140353 h 4116988"/>
                <a:gd name="connsiteX2" fmla="*/ 827532 w 945725"/>
                <a:gd name="connsiteY2" fmla="*/ 102251 h 4116988"/>
                <a:gd name="connsiteX3" fmla="*/ 935885 w 945725"/>
                <a:gd name="connsiteY3" fmla="*/ 1887305 h 4116988"/>
                <a:gd name="connsiteX4" fmla="*/ 935885 w 945725"/>
                <a:gd name="connsiteY4" fmla="*/ 1887305 h 4116988"/>
                <a:gd name="connsiteX5" fmla="*/ 935885 w 945725"/>
                <a:gd name="connsiteY5" fmla="*/ 2713558 h 4116988"/>
                <a:gd name="connsiteX6" fmla="*/ 935885 w 945725"/>
                <a:gd name="connsiteY6" fmla="*/ 3108410 h 4116988"/>
                <a:gd name="connsiteX7" fmla="*/ 779901 w 945725"/>
                <a:gd name="connsiteY7" fmla="*/ 3264394 h 4116988"/>
                <a:gd name="connsiteX8" fmla="*/ 389952 w 945725"/>
                <a:gd name="connsiteY8" fmla="*/ 3264394 h 4116988"/>
                <a:gd name="connsiteX9" fmla="*/ 352258 w 945725"/>
                <a:gd name="connsiteY9" fmla="*/ 4116988 h 4116988"/>
                <a:gd name="connsiteX10" fmla="*/ 155981 w 945725"/>
                <a:gd name="connsiteY10" fmla="*/ 3264394 h 4116988"/>
                <a:gd name="connsiteX11" fmla="*/ 155984 w 945725"/>
                <a:gd name="connsiteY11" fmla="*/ 3264394 h 4116988"/>
                <a:gd name="connsiteX12" fmla="*/ 0 w 945725"/>
                <a:gd name="connsiteY12" fmla="*/ 3108410 h 4116988"/>
                <a:gd name="connsiteX13" fmla="*/ 0 w 945725"/>
                <a:gd name="connsiteY13" fmla="*/ 2713558 h 4116988"/>
                <a:gd name="connsiteX14" fmla="*/ 0 w 945725"/>
                <a:gd name="connsiteY14" fmla="*/ 1887305 h 4116988"/>
                <a:gd name="connsiteX15" fmla="*/ 0 w 945725"/>
                <a:gd name="connsiteY15" fmla="*/ 1887305 h 4116988"/>
                <a:gd name="connsiteX0" fmla="*/ 0 w 945725"/>
                <a:gd name="connsiteY0" fmla="*/ 1887305 h 4116988"/>
                <a:gd name="connsiteX1" fmla="*/ 155987 w 945725"/>
                <a:gd name="connsiteY1" fmla="*/ 140353 h 4116988"/>
                <a:gd name="connsiteX2" fmla="*/ 827532 w 945725"/>
                <a:gd name="connsiteY2" fmla="*/ 102251 h 4116988"/>
                <a:gd name="connsiteX3" fmla="*/ 935885 w 945725"/>
                <a:gd name="connsiteY3" fmla="*/ 1887305 h 4116988"/>
                <a:gd name="connsiteX4" fmla="*/ 935885 w 945725"/>
                <a:gd name="connsiteY4" fmla="*/ 1887305 h 4116988"/>
                <a:gd name="connsiteX5" fmla="*/ 935885 w 945725"/>
                <a:gd name="connsiteY5" fmla="*/ 2713558 h 4116988"/>
                <a:gd name="connsiteX6" fmla="*/ 935885 w 945725"/>
                <a:gd name="connsiteY6" fmla="*/ 3108410 h 4116988"/>
                <a:gd name="connsiteX7" fmla="*/ 779901 w 945725"/>
                <a:gd name="connsiteY7" fmla="*/ 3264394 h 4116988"/>
                <a:gd name="connsiteX8" fmla="*/ 389952 w 945725"/>
                <a:gd name="connsiteY8" fmla="*/ 3264394 h 4116988"/>
                <a:gd name="connsiteX9" fmla="*/ 352258 w 945725"/>
                <a:gd name="connsiteY9" fmla="*/ 4116988 h 4116988"/>
                <a:gd name="connsiteX10" fmla="*/ 155981 w 945725"/>
                <a:gd name="connsiteY10" fmla="*/ 3264394 h 4116988"/>
                <a:gd name="connsiteX11" fmla="*/ 155984 w 945725"/>
                <a:gd name="connsiteY11" fmla="*/ 3264394 h 4116988"/>
                <a:gd name="connsiteX12" fmla="*/ 0 w 945725"/>
                <a:gd name="connsiteY12" fmla="*/ 3108410 h 4116988"/>
                <a:gd name="connsiteX13" fmla="*/ 0 w 945725"/>
                <a:gd name="connsiteY13" fmla="*/ 2713558 h 4116988"/>
                <a:gd name="connsiteX14" fmla="*/ 0 w 945725"/>
                <a:gd name="connsiteY14" fmla="*/ 1887305 h 4116988"/>
                <a:gd name="connsiteX15" fmla="*/ 0 w 945725"/>
                <a:gd name="connsiteY15" fmla="*/ 1887305 h 4116988"/>
                <a:gd name="connsiteX0" fmla="*/ 0 w 945725"/>
                <a:gd name="connsiteY0" fmla="*/ 1887305 h 3593113"/>
                <a:gd name="connsiteX1" fmla="*/ 155987 w 945725"/>
                <a:gd name="connsiteY1" fmla="*/ 140353 h 3593113"/>
                <a:gd name="connsiteX2" fmla="*/ 827532 w 945725"/>
                <a:gd name="connsiteY2" fmla="*/ 102251 h 3593113"/>
                <a:gd name="connsiteX3" fmla="*/ 935885 w 945725"/>
                <a:gd name="connsiteY3" fmla="*/ 1887305 h 3593113"/>
                <a:gd name="connsiteX4" fmla="*/ 935885 w 945725"/>
                <a:gd name="connsiteY4" fmla="*/ 1887305 h 3593113"/>
                <a:gd name="connsiteX5" fmla="*/ 935885 w 945725"/>
                <a:gd name="connsiteY5" fmla="*/ 2713558 h 3593113"/>
                <a:gd name="connsiteX6" fmla="*/ 935885 w 945725"/>
                <a:gd name="connsiteY6" fmla="*/ 3108410 h 3593113"/>
                <a:gd name="connsiteX7" fmla="*/ 779901 w 945725"/>
                <a:gd name="connsiteY7" fmla="*/ 3264394 h 3593113"/>
                <a:gd name="connsiteX8" fmla="*/ 389952 w 945725"/>
                <a:gd name="connsiteY8" fmla="*/ 3264394 h 3593113"/>
                <a:gd name="connsiteX9" fmla="*/ 342735 w 945725"/>
                <a:gd name="connsiteY9" fmla="*/ 3593113 h 3593113"/>
                <a:gd name="connsiteX10" fmla="*/ 155981 w 945725"/>
                <a:gd name="connsiteY10" fmla="*/ 3264394 h 3593113"/>
                <a:gd name="connsiteX11" fmla="*/ 155984 w 945725"/>
                <a:gd name="connsiteY11" fmla="*/ 3264394 h 3593113"/>
                <a:gd name="connsiteX12" fmla="*/ 0 w 945725"/>
                <a:gd name="connsiteY12" fmla="*/ 3108410 h 3593113"/>
                <a:gd name="connsiteX13" fmla="*/ 0 w 945725"/>
                <a:gd name="connsiteY13" fmla="*/ 2713558 h 3593113"/>
                <a:gd name="connsiteX14" fmla="*/ 0 w 945725"/>
                <a:gd name="connsiteY14" fmla="*/ 1887305 h 3593113"/>
                <a:gd name="connsiteX15" fmla="*/ 0 w 945725"/>
                <a:gd name="connsiteY15" fmla="*/ 1887305 h 3593113"/>
                <a:gd name="connsiteX0" fmla="*/ 0 w 945725"/>
                <a:gd name="connsiteY0" fmla="*/ 1887305 h 3593113"/>
                <a:gd name="connsiteX1" fmla="*/ 155987 w 945725"/>
                <a:gd name="connsiteY1" fmla="*/ 140353 h 3593113"/>
                <a:gd name="connsiteX2" fmla="*/ 827532 w 945725"/>
                <a:gd name="connsiteY2" fmla="*/ 102251 h 3593113"/>
                <a:gd name="connsiteX3" fmla="*/ 935885 w 945725"/>
                <a:gd name="connsiteY3" fmla="*/ 1887305 h 3593113"/>
                <a:gd name="connsiteX4" fmla="*/ 935885 w 945725"/>
                <a:gd name="connsiteY4" fmla="*/ 1887305 h 3593113"/>
                <a:gd name="connsiteX5" fmla="*/ 935885 w 945725"/>
                <a:gd name="connsiteY5" fmla="*/ 2713558 h 3593113"/>
                <a:gd name="connsiteX6" fmla="*/ 935885 w 945725"/>
                <a:gd name="connsiteY6" fmla="*/ 3108410 h 3593113"/>
                <a:gd name="connsiteX7" fmla="*/ 779901 w 945725"/>
                <a:gd name="connsiteY7" fmla="*/ 3264394 h 3593113"/>
                <a:gd name="connsiteX8" fmla="*/ 389952 w 945725"/>
                <a:gd name="connsiteY8" fmla="*/ 3264394 h 3593113"/>
                <a:gd name="connsiteX9" fmla="*/ 342735 w 945725"/>
                <a:gd name="connsiteY9" fmla="*/ 3593113 h 3593113"/>
                <a:gd name="connsiteX10" fmla="*/ 155981 w 945725"/>
                <a:gd name="connsiteY10" fmla="*/ 3264394 h 3593113"/>
                <a:gd name="connsiteX11" fmla="*/ 155984 w 945725"/>
                <a:gd name="connsiteY11" fmla="*/ 3264394 h 3593113"/>
                <a:gd name="connsiteX12" fmla="*/ 0 w 945725"/>
                <a:gd name="connsiteY12" fmla="*/ 3108410 h 3593113"/>
                <a:gd name="connsiteX13" fmla="*/ 0 w 945725"/>
                <a:gd name="connsiteY13" fmla="*/ 2713558 h 3593113"/>
                <a:gd name="connsiteX14" fmla="*/ 0 w 945725"/>
                <a:gd name="connsiteY14" fmla="*/ 1887305 h 3593113"/>
                <a:gd name="connsiteX15" fmla="*/ 0 w 945725"/>
                <a:gd name="connsiteY15" fmla="*/ 1887305 h 3593113"/>
                <a:gd name="connsiteX0" fmla="*/ 0 w 945725"/>
                <a:gd name="connsiteY0" fmla="*/ 1887305 h 3593113"/>
                <a:gd name="connsiteX1" fmla="*/ 155987 w 945725"/>
                <a:gd name="connsiteY1" fmla="*/ 140353 h 3593113"/>
                <a:gd name="connsiteX2" fmla="*/ 827532 w 945725"/>
                <a:gd name="connsiteY2" fmla="*/ 102251 h 3593113"/>
                <a:gd name="connsiteX3" fmla="*/ 935885 w 945725"/>
                <a:gd name="connsiteY3" fmla="*/ 1887305 h 3593113"/>
                <a:gd name="connsiteX4" fmla="*/ 935885 w 945725"/>
                <a:gd name="connsiteY4" fmla="*/ 1887305 h 3593113"/>
                <a:gd name="connsiteX5" fmla="*/ 935885 w 945725"/>
                <a:gd name="connsiteY5" fmla="*/ 2713558 h 3593113"/>
                <a:gd name="connsiteX6" fmla="*/ 935885 w 945725"/>
                <a:gd name="connsiteY6" fmla="*/ 3108410 h 3593113"/>
                <a:gd name="connsiteX7" fmla="*/ 808476 w 945725"/>
                <a:gd name="connsiteY7" fmla="*/ 3312019 h 3593113"/>
                <a:gd name="connsiteX8" fmla="*/ 389952 w 945725"/>
                <a:gd name="connsiteY8" fmla="*/ 3264394 h 3593113"/>
                <a:gd name="connsiteX9" fmla="*/ 342735 w 945725"/>
                <a:gd name="connsiteY9" fmla="*/ 3593113 h 3593113"/>
                <a:gd name="connsiteX10" fmla="*/ 155981 w 945725"/>
                <a:gd name="connsiteY10" fmla="*/ 3264394 h 3593113"/>
                <a:gd name="connsiteX11" fmla="*/ 155984 w 945725"/>
                <a:gd name="connsiteY11" fmla="*/ 3264394 h 3593113"/>
                <a:gd name="connsiteX12" fmla="*/ 0 w 945725"/>
                <a:gd name="connsiteY12" fmla="*/ 3108410 h 3593113"/>
                <a:gd name="connsiteX13" fmla="*/ 0 w 945725"/>
                <a:gd name="connsiteY13" fmla="*/ 2713558 h 3593113"/>
                <a:gd name="connsiteX14" fmla="*/ 0 w 945725"/>
                <a:gd name="connsiteY14" fmla="*/ 1887305 h 3593113"/>
                <a:gd name="connsiteX15" fmla="*/ 0 w 945725"/>
                <a:gd name="connsiteY15" fmla="*/ 1887305 h 3593113"/>
                <a:gd name="connsiteX0" fmla="*/ 0 w 945725"/>
                <a:gd name="connsiteY0" fmla="*/ 1887305 h 3593113"/>
                <a:gd name="connsiteX1" fmla="*/ 155987 w 945725"/>
                <a:gd name="connsiteY1" fmla="*/ 140353 h 3593113"/>
                <a:gd name="connsiteX2" fmla="*/ 827532 w 945725"/>
                <a:gd name="connsiteY2" fmla="*/ 102251 h 3593113"/>
                <a:gd name="connsiteX3" fmla="*/ 935885 w 945725"/>
                <a:gd name="connsiteY3" fmla="*/ 1887305 h 3593113"/>
                <a:gd name="connsiteX4" fmla="*/ 935885 w 945725"/>
                <a:gd name="connsiteY4" fmla="*/ 1887305 h 3593113"/>
                <a:gd name="connsiteX5" fmla="*/ 935885 w 945725"/>
                <a:gd name="connsiteY5" fmla="*/ 2713558 h 3593113"/>
                <a:gd name="connsiteX6" fmla="*/ 935885 w 945725"/>
                <a:gd name="connsiteY6" fmla="*/ 3108410 h 3593113"/>
                <a:gd name="connsiteX7" fmla="*/ 760851 w 945725"/>
                <a:gd name="connsiteY7" fmla="*/ 3283444 h 3593113"/>
                <a:gd name="connsiteX8" fmla="*/ 389952 w 945725"/>
                <a:gd name="connsiteY8" fmla="*/ 3264394 h 3593113"/>
                <a:gd name="connsiteX9" fmla="*/ 342735 w 945725"/>
                <a:gd name="connsiteY9" fmla="*/ 3593113 h 3593113"/>
                <a:gd name="connsiteX10" fmla="*/ 155981 w 945725"/>
                <a:gd name="connsiteY10" fmla="*/ 3264394 h 3593113"/>
                <a:gd name="connsiteX11" fmla="*/ 155984 w 945725"/>
                <a:gd name="connsiteY11" fmla="*/ 3264394 h 3593113"/>
                <a:gd name="connsiteX12" fmla="*/ 0 w 945725"/>
                <a:gd name="connsiteY12" fmla="*/ 3108410 h 3593113"/>
                <a:gd name="connsiteX13" fmla="*/ 0 w 945725"/>
                <a:gd name="connsiteY13" fmla="*/ 2713558 h 3593113"/>
                <a:gd name="connsiteX14" fmla="*/ 0 w 945725"/>
                <a:gd name="connsiteY14" fmla="*/ 1887305 h 3593113"/>
                <a:gd name="connsiteX15" fmla="*/ 0 w 945725"/>
                <a:gd name="connsiteY15" fmla="*/ 1887305 h 3593113"/>
                <a:gd name="connsiteX0" fmla="*/ 0 w 945725"/>
                <a:gd name="connsiteY0" fmla="*/ 1887305 h 3593113"/>
                <a:gd name="connsiteX1" fmla="*/ 155987 w 945725"/>
                <a:gd name="connsiteY1" fmla="*/ 140353 h 3593113"/>
                <a:gd name="connsiteX2" fmla="*/ 827532 w 945725"/>
                <a:gd name="connsiteY2" fmla="*/ 102251 h 3593113"/>
                <a:gd name="connsiteX3" fmla="*/ 935885 w 945725"/>
                <a:gd name="connsiteY3" fmla="*/ 1887305 h 3593113"/>
                <a:gd name="connsiteX4" fmla="*/ 935885 w 945725"/>
                <a:gd name="connsiteY4" fmla="*/ 1887305 h 3593113"/>
                <a:gd name="connsiteX5" fmla="*/ 935885 w 945725"/>
                <a:gd name="connsiteY5" fmla="*/ 2713558 h 3593113"/>
                <a:gd name="connsiteX6" fmla="*/ 935885 w 945725"/>
                <a:gd name="connsiteY6" fmla="*/ 3108410 h 3593113"/>
                <a:gd name="connsiteX7" fmla="*/ 760851 w 945725"/>
                <a:gd name="connsiteY7" fmla="*/ 3283444 h 3593113"/>
                <a:gd name="connsiteX8" fmla="*/ 399477 w 945725"/>
                <a:gd name="connsiteY8" fmla="*/ 3235819 h 3593113"/>
                <a:gd name="connsiteX9" fmla="*/ 342735 w 945725"/>
                <a:gd name="connsiteY9" fmla="*/ 3593113 h 3593113"/>
                <a:gd name="connsiteX10" fmla="*/ 155981 w 945725"/>
                <a:gd name="connsiteY10" fmla="*/ 3264394 h 3593113"/>
                <a:gd name="connsiteX11" fmla="*/ 155984 w 945725"/>
                <a:gd name="connsiteY11" fmla="*/ 3264394 h 3593113"/>
                <a:gd name="connsiteX12" fmla="*/ 0 w 945725"/>
                <a:gd name="connsiteY12" fmla="*/ 3108410 h 3593113"/>
                <a:gd name="connsiteX13" fmla="*/ 0 w 945725"/>
                <a:gd name="connsiteY13" fmla="*/ 2713558 h 3593113"/>
                <a:gd name="connsiteX14" fmla="*/ 0 w 945725"/>
                <a:gd name="connsiteY14" fmla="*/ 1887305 h 3593113"/>
                <a:gd name="connsiteX15" fmla="*/ 0 w 945725"/>
                <a:gd name="connsiteY15" fmla="*/ 1887305 h 3593113"/>
                <a:gd name="connsiteX0" fmla="*/ 0 w 945725"/>
                <a:gd name="connsiteY0" fmla="*/ 1887305 h 3593113"/>
                <a:gd name="connsiteX1" fmla="*/ 155987 w 945725"/>
                <a:gd name="connsiteY1" fmla="*/ 140353 h 3593113"/>
                <a:gd name="connsiteX2" fmla="*/ 827532 w 945725"/>
                <a:gd name="connsiteY2" fmla="*/ 102251 h 3593113"/>
                <a:gd name="connsiteX3" fmla="*/ 935885 w 945725"/>
                <a:gd name="connsiteY3" fmla="*/ 1887305 h 3593113"/>
                <a:gd name="connsiteX4" fmla="*/ 935885 w 945725"/>
                <a:gd name="connsiteY4" fmla="*/ 1887305 h 3593113"/>
                <a:gd name="connsiteX5" fmla="*/ 935885 w 945725"/>
                <a:gd name="connsiteY5" fmla="*/ 2713558 h 3593113"/>
                <a:gd name="connsiteX6" fmla="*/ 935885 w 945725"/>
                <a:gd name="connsiteY6" fmla="*/ 3108410 h 3593113"/>
                <a:gd name="connsiteX7" fmla="*/ 760851 w 945725"/>
                <a:gd name="connsiteY7" fmla="*/ 3283444 h 3593113"/>
                <a:gd name="connsiteX8" fmla="*/ 399477 w 945725"/>
                <a:gd name="connsiteY8" fmla="*/ 3235819 h 3593113"/>
                <a:gd name="connsiteX9" fmla="*/ 342735 w 945725"/>
                <a:gd name="connsiteY9" fmla="*/ 3593113 h 3593113"/>
                <a:gd name="connsiteX10" fmla="*/ 155981 w 945725"/>
                <a:gd name="connsiteY10" fmla="*/ 3264394 h 3593113"/>
                <a:gd name="connsiteX11" fmla="*/ 184559 w 945725"/>
                <a:gd name="connsiteY11" fmla="*/ 3264394 h 3593113"/>
                <a:gd name="connsiteX12" fmla="*/ 0 w 945725"/>
                <a:gd name="connsiteY12" fmla="*/ 3108410 h 3593113"/>
                <a:gd name="connsiteX13" fmla="*/ 0 w 945725"/>
                <a:gd name="connsiteY13" fmla="*/ 2713558 h 3593113"/>
                <a:gd name="connsiteX14" fmla="*/ 0 w 945725"/>
                <a:gd name="connsiteY14" fmla="*/ 1887305 h 3593113"/>
                <a:gd name="connsiteX15" fmla="*/ 0 w 945725"/>
                <a:gd name="connsiteY15" fmla="*/ 1887305 h 3593113"/>
                <a:gd name="connsiteX0" fmla="*/ 0 w 945725"/>
                <a:gd name="connsiteY0" fmla="*/ 1887305 h 3593113"/>
                <a:gd name="connsiteX1" fmla="*/ 155987 w 945725"/>
                <a:gd name="connsiteY1" fmla="*/ 140353 h 3593113"/>
                <a:gd name="connsiteX2" fmla="*/ 827532 w 945725"/>
                <a:gd name="connsiteY2" fmla="*/ 102251 h 3593113"/>
                <a:gd name="connsiteX3" fmla="*/ 935885 w 945725"/>
                <a:gd name="connsiteY3" fmla="*/ 1887305 h 3593113"/>
                <a:gd name="connsiteX4" fmla="*/ 935885 w 945725"/>
                <a:gd name="connsiteY4" fmla="*/ 1887305 h 3593113"/>
                <a:gd name="connsiteX5" fmla="*/ 897785 w 945725"/>
                <a:gd name="connsiteY5" fmla="*/ 2704033 h 3593113"/>
                <a:gd name="connsiteX6" fmla="*/ 935885 w 945725"/>
                <a:gd name="connsiteY6" fmla="*/ 3108410 h 3593113"/>
                <a:gd name="connsiteX7" fmla="*/ 760851 w 945725"/>
                <a:gd name="connsiteY7" fmla="*/ 3283444 h 3593113"/>
                <a:gd name="connsiteX8" fmla="*/ 399477 w 945725"/>
                <a:gd name="connsiteY8" fmla="*/ 3235819 h 3593113"/>
                <a:gd name="connsiteX9" fmla="*/ 342735 w 945725"/>
                <a:gd name="connsiteY9" fmla="*/ 3593113 h 3593113"/>
                <a:gd name="connsiteX10" fmla="*/ 155981 w 945725"/>
                <a:gd name="connsiteY10" fmla="*/ 3264394 h 3593113"/>
                <a:gd name="connsiteX11" fmla="*/ 184559 w 945725"/>
                <a:gd name="connsiteY11" fmla="*/ 3264394 h 3593113"/>
                <a:gd name="connsiteX12" fmla="*/ 0 w 945725"/>
                <a:gd name="connsiteY12" fmla="*/ 3108410 h 3593113"/>
                <a:gd name="connsiteX13" fmla="*/ 0 w 945725"/>
                <a:gd name="connsiteY13" fmla="*/ 2713558 h 3593113"/>
                <a:gd name="connsiteX14" fmla="*/ 0 w 945725"/>
                <a:gd name="connsiteY14" fmla="*/ 1887305 h 3593113"/>
                <a:gd name="connsiteX15" fmla="*/ 0 w 945725"/>
                <a:gd name="connsiteY15" fmla="*/ 1887305 h 3593113"/>
                <a:gd name="connsiteX0" fmla="*/ 0 w 973985"/>
                <a:gd name="connsiteY0" fmla="*/ 1887305 h 3593113"/>
                <a:gd name="connsiteX1" fmla="*/ 155987 w 973985"/>
                <a:gd name="connsiteY1" fmla="*/ 140353 h 3593113"/>
                <a:gd name="connsiteX2" fmla="*/ 827532 w 973985"/>
                <a:gd name="connsiteY2" fmla="*/ 102251 h 3593113"/>
                <a:gd name="connsiteX3" fmla="*/ 935885 w 973985"/>
                <a:gd name="connsiteY3" fmla="*/ 1887305 h 3593113"/>
                <a:gd name="connsiteX4" fmla="*/ 935885 w 973985"/>
                <a:gd name="connsiteY4" fmla="*/ 1887305 h 3593113"/>
                <a:gd name="connsiteX5" fmla="*/ 973985 w 973985"/>
                <a:gd name="connsiteY5" fmla="*/ 2713558 h 3593113"/>
                <a:gd name="connsiteX6" fmla="*/ 935885 w 973985"/>
                <a:gd name="connsiteY6" fmla="*/ 3108410 h 3593113"/>
                <a:gd name="connsiteX7" fmla="*/ 760851 w 973985"/>
                <a:gd name="connsiteY7" fmla="*/ 3283444 h 3593113"/>
                <a:gd name="connsiteX8" fmla="*/ 399477 w 973985"/>
                <a:gd name="connsiteY8" fmla="*/ 3235819 h 3593113"/>
                <a:gd name="connsiteX9" fmla="*/ 342735 w 973985"/>
                <a:gd name="connsiteY9" fmla="*/ 3593113 h 3593113"/>
                <a:gd name="connsiteX10" fmla="*/ 155981 w 973985"/>
                <a:gd name="connsiteY10" fmla="*/ 3264394 h 3593113"/>
                <a:gd name="connsiteX11" fmla="*/ 184559 w 973985"/>
                <a:gd name="connsiteY11" fmla="*/ 3264394 h 3593113"/>
                <a:gd name="connsiteX12" fmla="*/ 0 w 973985"/>
                <a:gd name="connsiteY12" fmla="*/ 3108410 h 3593113"/>
                <a:gd name="connsiteX13" fmla="*/ 0 w 973985"/>
                <a:gd name="connsiteY13" fmla="*/ 2713558 h 3593113"/>
                <a:gd name="connsiteX14" fmla="*/ 0 w 973985"/>
                <a:gd name="connsiteY14" fmla="*/ 1887305 h 3593113"/>
                <a:gd name="connsiteX15" fmla="*/ 0 w 973985"/>
                <a:gd name="connsiteY15" fmla="*/ 1887305 h 3593113"/>
                <a:gd name="connsiteX0" fmla="*/ 0 w 1097810"/>
                <a:gd name="connsiteY0" fmla="*/ 1887305 h 3593113"/>
                <a:gd name="connsiteX1" fmla="*/ 155987 w 1097810"/>
                <a:gd name="connsiteY1" fmla="*/ 140353 h 3593113"/>
                <a:gd name="connsiteX2" fmla="*/ 827532 w 1097810"/>
                <a:gd name="connsiteY2" fmla="*/ 102251 h 3593113"/>
                <a:gd name="connsiteX3" fmla="*/ 935885 w 1097810"/>
                <a:gd name="connsiteY3" fmla="*/ 1887305 h 3593113"/>
                <a:gd name="connsiteX4" fmla="*/ 1097810 w 1097810"/>
                <a:gd name="connsiteY4" fmla="*/ 1925405 h 3593113"/>
                <a:gd name="connsiteX5" fmla="*/ 973985 w 1097810"/>
                <a:gd name="connsiteY5" fmla="*/ 2713558 h 3593113"/>
                <a:gd name="connsiteX6" fmla="*/ 935885 w 1097810"/>
                <a:gd name="connsiteY6" fmla="*/ 3108410 h 3593113"/>
                <a:gd name="connsiteX7" fmla="*/ 760851 w 1097810"/>
                <a:gd name="connsiteY7" fmla="*/ 3283444 h 3593113"/>
                <a:gd name="connsiteX8" fmla="*/ 399477 w 1097810"/>
                <a:gd name="connsiteY8" fmla="*/ 3235819 h 3593113"/>
                <a:gd name="connsiteX9" fmla="*/ 342735 w 1097810"/>
                <a:gd name="connsiteY9" fmla="*/ 3593113 h 3593113"/>
                <a:gd name="connsiteX10" fmla="*/ 155981 w 1097810"/>
                <a:gd name="connsiteY10" fmla="*/ 3264394 h 3593113"/>
                <a:gd name="connsiteX11" fmla="*/ 184559 w 1097810"/>
                <a:gd name="connsiteY11" fmla="*/ 3264394 h 3593113"/>
                <a:gd name="connsiteX12" fmla="*/ 0 w 1097810"/>
                <a:gd name="connsiteY12" fmla="*/ 3108410 h 3593113"/>
                <a:gd name="connsiteX13" fmla="*/ 0 w 1097810"/>
                <a:gd name="connsiteY13" fmla="*/ 2713558 h 3593113"/>
                <a:gd name="connsiteX14" fmla="*/ 0 w 1097810"/>
                <a:gd name="connsiteY14" fmla="*/ 1887305 h 3593113"/>
                <a:gd name="connsiteX15" fmla="*/ 0 w 1097810"/>
                <a:gd name="connsiteY15" fmla="*/ 1887305 h 3593113"/>
                <a:gd name="connsiteX0" fmla="*/ 0 w 973985"/>
                <a:gd name="connsiteY0" fmla="*/ 1887305 h 3593113"/>
                <a:gd name="connsiteX1" fmla="*/ 155987 w 973985"/>
                <a:gd name="connsiteY1" fmla="*/ 140353 h 3593113"/>
                <a:gd name="connsiteX2" fmla="*/ 827532 w 973985"/>
                <a:gd name="connsiteY2" fmla="*/ 102251 h 3593113"/>
                <a:gd name="connsiteX3" fmla="*/ 935885 w 973985"/>
                <a:gd name="connsiteY3" fmla="*/ 1887305 h 3593113"/>
                <a:gd name="connsiteX4" fmla="*/ 973985 w 973985"/>
                <a:gd name="connsiteY4" fmla="*/ 2713558 h 3593113"/>
                <a:gd name="connsiteX5" fmla="*/ 935885 w 973985"/>
                <a:gd name="connsiteY5" fmla="*/ 3108410 h 3593113"/>
                <a:gd name="connsiteX6" fmla="*/ 760851 w 973985"/>
                <a:gd name="connsiteY6" fmla="*/ 3283444 h 3593113"/>
                <a:gd name="connsiteX7" fmla="*/ 399477 w 973985"/>
                <a:gd name="connsiteY7" fmla="*/ 3235819 h 3593113"/>
                <a:gd name="connsiteX8" fmla="*/ 342735 w 973985"/>
                <a:gd name="connsiteY8" fmla="*/ 3593113 h 3593113"/>
                <a:gd name="connsiteX9" fmla="*/ 155981 w 973985"/>
                <a:gd name="connsiteY9" fmla="*/ 3264394 h 3593113"/>
                <a:gd name="connsiteX10" fmla="*/ 184559 w 973985"/>
                <a:gd name="connsiteY10" fmla="*/ 3264394 h 3593113"/>
                <a:gd name="connsiteX11" fmla="*/ 0 w 973985"/>
                <a:gd name="connsiteY11" fmla="*/ 3108410 h 3593113"/>
                <a:gd name="connsiteX12" fmla="*/ 0 w 973985"/>
                <a:gd name="connsiteY12" fmla="*/ 2713558 h 3593113"/>
                <a:gd name="connsiteX13" fmla="*/ 0 w 973985"/>
                <a:gd name="connsiteY13" fmla="*/ 1887305 h 3593113"/>
                <a:gd name="connsiteX14" fmla="*/ 0 w 973985"/>
                <a:gd name="connsiteY14" fmla="*/ 1887305 h 3593113"/>
                <a:gd name="connsiteX0" fmla="*/ 0 w 983510"/>
                <a:gd name="connsiteY0" fmla="*/ 1963977 h 3669785"/>
                <a:gd name="connsiteX1" fmla="*/ 155987 w 983510"/>
                <a:gd name="connsiteY1" fmla="*/ 217025 h 3669785"/>
                <a:gd name="connsiteX2" fmla="*/ 827532 w 983510"/>
                <a:gd name="connsiteY2" fmla="*/ 178923 h 3669785"/>
                <a:gd name="connsiteX3" fmla="*/ 983510 w 983510"/>
                <a:gd name="connsiteY3" fmla="*/ 1992552 h 3669785"/>
                <a:gd name="connsiteX4" fmla="*/ 973985 w 983510"/>
                <a:gd name="connsiteY4" fmla="*/ 2790230 h 3669785"/>
                <a:gd name="connsiteX5" fmla="*/ 935885 w 983510"/>
                <a:gd name="connsiteY5" fmla="*/ 3185082 h 3669785"/>
                <a:gd name="connsiteX6" fmla="*/ 760851 w 983510"/>
                <a:gd name="connsiteY6" fmla="*/ 3360116 h 3669785"/>
                <a:gd name="connsiteX7" fmla="*/ 399477 w 983510"/>
                <a:gd name="connsiteY7" fmla="*/ 3312491 h 3669785"/>
                <a:gd name="connsiteX8" fmla="*/ 342735 w 983510"/>
                <a:gd name="connsiteY8" fmla="*/ 3669785 h 3669785"/>
                <a:gd name="connsiteX9" fmla="*/ 155981 w 983510"/>
                <a:gd name="connsiteY9" fmla="*/ 3341066 h 3669785"/>
                <a:gd name="connsiteX10" fmla="*/ 184559 w 983510"/>
                <a:gd name="connsiteY10" fmla="*/ 3341066 h 3669785"/>
                <a:gd name="connsiteX11" fmla="*/ 0 w 983510"/>
                <a:gd name="connsiteY11" fmla="*/ 3185082 h 3669785"/>
                <a:gd name="connsiteX12" fmla="*/ 0 w 983510"/>
                <a:gd name="connsiteY12" fmla="*/ 2790230 h 3669785"/>
                <a:gd name="connsiteX13" fmla="*/ 0 w 983510"/>
                <a:gd name="connsiteY13" fmla="*/ 1963977 h 3669785"/>
                <a:gd name="connsiteX14" fmla="*/ 0 w 983510"/>
                <a:gd name="connsiteY14" fmla="*/ 1963977 h 3669785"/>
                <a:gd name="connsiteX0" fmla="*/ 0 w 983510"/>
                <a:gd name="connsiteY0" fmla="*/ 1876100 h 3581908"/>
                <a:gd name="connsiteX1" fmla="*/ 155987 w 983510"/>
                <a:gd name="connsiteY1" fmla="*/ 129148 h 3581908"/>
                <a:gd name="connsiteX2" fmla="*/ 827532 w 983510"/>
                <a:gd name="connsiteY2" fmla="*/ 91046 h 3581908"/>
                <a:gd name="connsiteX3" fmla="*/ 983510 w 983510"/>
                <a:gd name="connsiteY3" fmla="*/ 1904675 h 3581908"/>
                <a:gd name="connsiteX4" fmla="*/ 973985 w 983510"/>
                <a:gd name="connsiteY4" fmla="*/ 2702353 h 3581908"/>
                <a:gd name="connsiteX5" fmla="*/ 935885 w 983510"/>
                <a:gd name="connsiteY5" fmla="*/ 3097205 h 3581908"/>
                <a:gd name="connsiteX6" fmla="*/ 760851 w 983510"/>
                <a:gd name="connsiteY6" fmla="*/ 3272239 h 3581908"/>
                <a:gd name="connsiteX7" fmla="*/ 399477 w 983510"/>
                <a:gd name="connsiteY7" fmla="*/ 3224614 h 3581908"/>
                <a:gd name="connsiteX8" fmla="*/ 342735 w 983510"/>
                <a:gd name="connsiteY8" fmla="*/ 3581908 h 3581908"/>
                <a:gd name="connsiteX9" fmla="*/ 155981 w 983510"/>
                <a:gd name="connsiteY9" fmla="*/ 3253189 h 3581908"/>
                <a:gd name="connsiteX10" fmla="*/ 184559 w 983510"/>
                <a:gd name="connsiteY10" fmla="*/ 3253189 h 3581908"/>
                <a:gd name="connsiteX11" fmla="*/ 0 w 983510"/>
                <a:gd name="connsiteY11" fmla="*/ 3097205 h 3581908"/>
                <a:gd name="connsiteX12" fmla="*/ 0 w 983510"/>
                <a:gd name="connsiteY12" fmla="*/ 2702353 h 3581908"/>
                <a:gd name="connsiteX13" fmla="*/ 0 w 983510"/>
                <a:gd name="connsiteY13" fmla="*/ 1876100 h 3581908"/>
                <a:gd name="connsiteX14" fmla="*/ 0 w 983510"/>
                <a:gd name="connsiteY14" fmla="*/ 1876100 h 3581908"/>
                <a:gd name="connsiteX0" fmla="*/ 0 w 983510"/>
                <a:gd name="connsiteY0" fmla="*/ 1823329 h 3529137"/>
                <a:gd name="connsiteX1" fmla="*/ 155987 w 983510"/>
                <a:gd name="connsiteY1" fmla="*/ 76377 h 3529137"/>
                <a:gd name="connsiteX2" fmla="*/ 827532 w 983510"/>
                <a:gd name="connsiteY2" fmla="*/ 38275 h 3529137"/>
                <a:gd name="connsiteX3" fmla="*/ 983510 w 983510"/>
                <a:gd name="connsiteY3" fmla="*/ 1851904 h 3529137"/>
                <a:gd name="connsiteX4" fmla="*/ 973985 w 983510"/>
                <a:gd name="connsiteY4" fmla="*/ 2649582 h 3529137"/>
                <a:gd name="connsiteX5" fmla="*/ 935885 w 983510"/>
                <a:gd name="connsiteY5" fmla="*/ 3044434 h 3529137"/>
                <a:gd name="connsiteX6" fmla="*/ 760851 w 983510"/>
                <a:gd name="connsiteY6" fmla="*/ 3219468 h 3529137"/>
                <a:gd name="connsiteX7" fmla="*/ 399477 w 983510"/>
                <a:gd name="connsiteY7" fmla="*/ 3171843 h 3529137"/>
                <a:gd name="connsiteX8" fmla="*/ 342735 w 983510"/>
                <a:gd name="connsiteY8" fmla="*/ 3529137 h 3529137"/>
                <a:gd name="connsiteX9" fmla="*/ 155981 w 983510"/>
                <a:gd name="connsiteY9" fmla="*/ 3200418 h 3529137"/>
                <a:gd name="connsiteX10" fmla="*/ 184559 w 983510"/>
                <a:gd name="connsiteY10" fmla="*/ 3200418 h 3529137"/>
                <a:gd name="connsiteX11" fmla="*/ 0 w 983510"/>
                <a:gd name="connsiteY11" fmla="*/ 3044434 h 3529137"/>
                <a:gd name="connsiteX12" fmla="*/ 0 w 983510"/>
                <a:gd name="connsiteY12" fmla="*/ 2649582 h 3529137"/>
                <a:gd name="connsiteX13" fmla="*/ 0 w 983510"/>
                <a:gd name="connsiteY13" fmla="*/ 1823329 h 3529137"/>
                <a:gd name="connsiteX14" fmla="*/ 0 w 983510"/>
                <a:gd name="connsiteY14" fmla="*/ 1823329 h 3529137"/>
                <a:gd name="connsiteX0" fmla="*/ 0 w 983510"/>
                <a:gd name="connsiteY0" fmla="*/ 1823329 h 3529137"/>
                <a:gd name="connsiteX1" fmla="*/ 155987 w 983510"/>
                <a:gd name="connsiteY1" fmla="*/ 76377 h 3529137"/>
                <a:gd name="connsiteX2" fmla="*/ 827532 w 983510"/>
                <a:gd name="connsiteY2" fmla="*/ 38275 h 3529137"/>
                <a:gd name="connsiteX3" fmla="*/ 983510 w 983510"/>
                <a:gd name="connsiteY3" fmla="*/ 1851904 h 3529137"/>
                <a:gd name="connsiteX4" fmla="*/ 973985 w 983510"/>
                <a:gd name="connsiteY4" fmla="*/ 2649582 h 3529137"/>
                <a:gd name="connsiteX5" fmla="*/ 935885 w 983510"/>
                <a:gd name="connsiteY5" fmla="*/ 3044434 h 3529137"/>
                <a:gd name="connsiteX6" fmla="*/ 760851 w 983510"/>
                <a:gd name="connsiteY6" fmla="*/ 3219468 h 3529137"/>
                <a:gd name="connsiteX7" fmla="*/ 399477 w 983510"/>
                <a:gd name="connsiteY7" fmla="*/ 3171843 h 3529137"/>
                <a:gd name="connsiteX8" fmla="*/ 342735 w 983510"/>
                <a:gd name="connsiteY8" fmla="*/ 3529137 h 3529137"/>
                <a:gd name="connsiteX9" fmla="*/ 155981 w 983510"/>
                <a:gd name="connsiteY9" fmla="*/ 3200418 h 3529137"/>
                <a:gd name="connsiteX10" fmla="*/ 184559 w 983510"/>
                <a:gd name="connsiteY10" fmla="*/ 3200418 h 3529137"/>
                <a:gd name="connsiteX11" fmla="*/ 0 w 983510"/>
                <a:gd name="connsiteY11" fmla="*/ 3044434 h 3529137"/>
                <a:gd name="connsiteX12" fmla="*/ 0 w 983510"/>
                <a:gd name="connsiteY12" fmla="*/ 2649582 h 3529137"/>
                <a:gd name="connsiteX13" fmla="*/ 0 w 983510"/>
                <a:gd name="connsiteY13" fmla="*/ 1823329 h 3529137"/>
                <a:gd name="connsiteX14" fmla="*/ 0 w 983510"/>
                <a:gd name="connsiteY14" fmla="*/ 1823329 h 3529137"/>
                <a:gd name="connsiteX0" fmla="*/ 0 w 983510"/>
                <a:gd name="connsiteY0" fmla="*/ 1823329 h 3465501"/>
                <a:gd name="connsiteX1" fmla="*/ 155987 w 983510"/>
                <a:gd name="connsiteY1" fmla="*/ 76377 h 3465501"/>
                <a:gd name="connsiteX2" fmla="*/ 827532 w 983510"/>
                <a:gd name="connsiteY2" fmla="*/ 38275 h 3465501"/>
                <a:gd name="connsiteX3" fmla="*/ 983510 w 983510"/>
                <a:gd name="connsiteY3" fmla="*/ 1851904 h 3465501"/>
                <a:gd name="connsiteX4" fmla="*/ 973985 w 983510"/>
                <a:gd name="connsiteY4" fmla="*/ 2649582 h 3465501"/>
                <a:gd name="connsiteX5" fmla="*/ 935885 w 983510"/>
                <a:gd name="connsiteY5" fmla="*/ 3044434 h 3465501"/>
                <a:gd name="connsiteX6" fmla="*/ 760851 w 983510"/>
                <a:gd name="connsiteY6" fmla="*/ 3219468 h 3465501"/>
                <a:gd name="connsiteX7" fmla="*/ 399477 w 983510"/>
                <a:gd name="connsiteY7" fmla="*/ 3171843 h 3465501"/>
                <a:gd name="connsiteX8" fmla="*/ 342735 w 983510"/>
                <a:gd name="connsiteY8" fmla="*/ 3465501 h 3465501"/>
                <a:gd name="connsiteX9" fmla="*/ 155981 w 983510"/>
                <a:gd name="connsiteY9" fmla="*/ 3200418 h 3465501"/>
                <a:gd name="connsiteX10" fmla="*/ 184559 w 983510"/>
                <a:gd name="connsiteY10" fmla="*/ 3200418 h 3465501"/>
                <a:gd name="connsiteX11" fmla="*/ 0 w 983510"/>
                <a:gd name="connsiteY11" fmla="*/ 3044434 h 3465501"/>
                <a:gd name="connsiteX12" fmla="*/ 0 w 983510"/>
                <a:gd name="connsiteY12" fmla="*/ 2649582 h 3465501"/>
                <a:gd name="connsiteX13" fmla="*/ 0 w 983510"/>
                <a:gd name="connsiteY13" fmla="*/ 1823329 h 3465501"/>
                <a:gd name="connsiteX14" fmla="*/ 0 w 983510"/>
                <a:gd name="connsiteY14" fmla="*/ 1823329 h 3465501"/>
                <a:gd name="connsiteX0" fmla="*/ 0 w 983510"/>
                <a:gd name="connsiteY0" fmla="*/ 1823329 h 3219468"/>
                <a:gd name="connsiteX1" fmla="*/ 155987 w 983510"/>
                <a:gd name="connsiteY1" fmla="*/ 76377 h 3219468"/>
                <a:gd name="connsiteX2" fmla="*/ 827532 w 983510"/>
                <a:gd name="connsiteY2" fmla="*/ 38275 h 3219468"/>
                <a:gd name="connsiteX3" fmla="*/ 983510 w 983510"/>
                <a:gd name="connsiteY3" fmla="*/ 1851904 h 3219468"/>
                <a:gd name="connsiteX4" fmla="*/ 973985 w 983510"/>
                <a:gd name="connsiteY4" fmla="*/ 2649582 h 3219468"/>
                <a:gd name="connsiteX5" fmla="*/ 935885 w 983510"/>
                <a:gd name="connsiteY5" fmla="*/ 3044434 h 3219468"/>
                <a:gd name="connsiteX6" fmla="*/ 760851 w 983510"/>
                <a:gd name="connsiteY6" fmla="*/ 3219468 h 3219468"/>
                <a:gd name="connsiteX7" fmla="*/ 399477 w 983510"/>
                <a:gd name="connsiteY7" fmla="*/ 3171843 h 3219468"/>
                <a:gd name="connsiteX8" fmla="*/ 155981 w 983510"/>
                <a:gd name="connsiteY8" fmla="*/ 3200418 h 3219468"/>
                <a:gd name="connsiteX9" fmla="*/ 184559 w 983510"/>
                <a:gd name="connsiteY9" fmla="*/ 3200418 h 3219468"/>
                <a:gd name="connsiteX10" fmla="*/ 0 w 983510"/>
                <a:gd name="connsiteY10" fmla="*/ 3044434 h 3219468"/>
                <a:gd name="connsiteX11" fmla="*/ 0 w 983510"/>
                <a:gd name="connsiteY11" fmla="*/ 2649582 h 3219468"/>
                <a:gd name="connsiteX12" fmla="*/ 0 w 983510"/>
                <a:gd name="connsiteY12" fmla="*/ 1823329 h 3219468"/>
                <a:gd name="connsiteX13" fmla="*/ 0 w 983510"/>
                <a:gd name="connsiteY13" fmla="*/ 1823329 h 32194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983510" h="3219468">
                  <a:moveTo>
                    <a:pt x="0" y="1823329"/>
                  </a:moveTo>
                  <a:cubicBezTo>
                    <a:pt x="25998" y="1532170"/>
                    <a:pt x="-985" y="154811"/>
                    <a:pt x="155987" y="76377"/>
                  </a:cubicBezTo>
                  <a:cubicBezTo>
                    <a:pt x="312959" y="-2057"/>
                    <a:pt x="632464" y="-29045"/>
                    <a:pt x="827532" y="38275"/>
                  </a:cubicBezTo>
                  <a:cubicBezTo>
                    <a:pt x="1022600" y="105595"/>
                    <a:pt x="957513" y="1530583"/>
                    <a:pt x="983510" y="1851904"/>
                  </a:cubicBezTo>
                  <a:lnTo>
                    <a:pt x="973985" y="2649582"/>
                  </a:lnTo>
                  <a:lnTo>
                    <a:pt x="935885" y="3044434"/>
                  </a:lnTo>
                  <a:cubicBezTo>
                    <a:pt x="935885" y="3130582"/>
                    <a:pt x="904149" y="3219468"/>
                    <a:pt x="760851" y="3219468"/>
                  </a:cubicBezTo>
                  <a:lnTo>
                    <a:pt x="399477" y="3171843"/>
                  </a:lnTo>
                  <a:lnTo>
                    <a:pt x="155981" y="3200418"/>
                  </a:lnTo>
                  <a:lnTo>
                    <a:pt x="184559" y="3200418"/>
                  </a:lnTo>
                  <a:cubicBezTo>
                    <a:pt x="98411" y="3200418"/>
                    <a:pt x="0" y="3130582"/>
                    <a:pt x="0" y="3044434"/>
                  </a:cubicBezTo>
                  <a:lnTo>
                    <a:pt x="0" y="2649582"/>
                  </a:lnTo>
                  <a:lnTo>
                    <a:pt x="0" y="1823329"/>
                  </a:lnTo>
                  <a:lnTo>
                    <a:pt x="0" y="1823329"/>
                  </a:lnTo>
                  <a:close/>
                </a:path>
              </a:pathLst>
            </a:custGeom>
            <a:solidFill>
              <a:schemeClr val="bg1"/>
            </a:solidFill>
            <a:ln w="28575">
              <a:solidFill>
                <a:schemeClr val="bg1">
                  <a:lumMod val="75000"/>
                </a:schemeClr>
              </a:solidFill>
            </a:ln>
            <a:effectLst>
              <a:outerShdw blurRad="38100" dist="381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p>
          </p:txBody>
        </p:sp>
        <p:sp>
          <p:nvSpPr>
            <p:cNvPr id="63" name="文本框 62"/>
            <p:cNvSpPr txBox="1"/>
            <p:nvPr/>
          </p:nvSpPr>
          <p:spPr>
            <a:xfrm rot="16200000">
              <a:off x="6684105" y="738638"/>
              <a:ext cx="643384" cy="1861985"/>
            </a:xfrm>
            <a:prstGeom prst="rect">
              <a:avLst/>
            </a:prstGeom>
            <a:noFill/>
          </p:spPr>
          <p:txBody>
            <a:bodyPr wrap="square" rtlCol="0">
              <a:spAutoFit/>
              <a:scene3d>
                <a:camera prst="orthographicFront"/>
                <a:lightRig rig="threePt" dir="t"/>
              </a:scene3d>
              <a:sp3d contourW="6350">
                <a:contourClr>
                  <a:schemeClr val="bg1"/>
                </a:contourClr>
              </a:sp3d>
            </a:bodyPr>
            <a:lstStyle/>
            <a:p>
              <a:pPr marL="0" marR="0" lvl="0" indent="0" algn="l" defTabSz="914400" rtl="0" eaLnBrk="1" fontAlgn="auto" latinLnBrk="0" hangingPunct="1">
                <a:lnSpc>
                  <a:spcPct val="100000"/>
                </a:lnSpc>
                <a:spcBef>
                  <a:spcPts val="0"/>
                </a:spcBef>
                <a:spcAft>
                  <a:spcPts val="0"/>
                </a:spcAft>
                <a:buClrTx/>
                <a:buSzTx/>
                <a:buFontTx/>
                <a:buNone/>
                <a:defRPr/>
              </a:pPr>
              <a:r>
                <a:rPr lang="zh-CN" altLang="en-US" sz="3200" dirty="0" smtClean="0">
                  <a:solidFill>
                    <a:srgbClr val="1E1408"/>
                  </a:solidFill>
                  <a:latin typeface="方正卡通简体" panose="03000509000000000000" pitchFamily="65" charset="-122"/>
                  <a:ea typeface="方正卡通简体" panose="03000509000000000000" pitchFamily="65" charset="-122"/>
                </a:rPr>
                <a:t>添加</a:t>
              </a:r>
              <a:r>
                <a:rPr lang="zh-CN" altLang="en-US" sz="3200" noProof="0" dirty="0" smtClean="0">
                  <a:solidFill>
                    <a:srgbClr val="1E1408"/>
                  </a:solidFill>
                  <a:latin typeface="方正卡通简体" panose="03000509000000000000" pitchFamily="65" charset="-122"/>
                  <a:ea typeface="方正卡通简体" panose="03000509000000000000" pitchFamily="65" charset="-122"/>
                </a:rPr>
                <a:t>标题</a:t>
              </a:r>
              <a:endParaRPr kumimoji="0" lang="zh-CN" altLang="en-US" sz="3200" i="0" u="none" strike="noStrike" kern="1200" cap="none" spc="0" normalizeH="0" baseline="0" noProof="0" dirty="0">
                <a:ln>
                  <a:noFill/>
                </a:ln>
                <a:solidFill>
                  <a:srgbClr val="1E1408"/>
                </a:solidFill>
                <a:effectLst/>
                <a:uLnTx/>
                <a:uFillTx/>
                <a:latin typeface="方正卡通简体" panose="03000509000000000000" pitchFamily="65" charset="-122"/>
                <a:ea typeface="方正卡通简体" panose="03000509000000000000" pitchFamily="65" charset="-122"/>
              </a:endParaRPr>
            </a:p>
          </p:txBody>
        </p:sp>
      </p:grpSp>
      <p:pic>
        <p:nvPicPr>
          <p:cNvPr id="8" name="图片 7"/>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rot="3273831" flipH="1">
            <a:off x="68287" y="1315422"/>
            <a:ext cx="3417055" cy="3417055"/>
          </a:xfrm>
          <a:prstGeom prst="rect">
            <a:avLst/>
          </a:prstGeom>
        </p:spPr>
      </p:pic>
      <p:pic>
        <p:nvPicPr>
          <p:cNvPr id="9" name="图片 8"/>
          <p:cNvPicPr>
            <a:picLocks noChangeAspect="1"/>
          </p:cNvPicPr>
          <p:nvPr/>
        </p:nvPicPr>
        <p:blipFill>
          <a:blip r:embed="rId5" cstate="print">
            <a:extLst>
              <a:ext uri="{28A0092B-C50C-407E-A947-70E740481C1C}">
                <a14:useLocalDpi xmlns:a14="http://schemas.microsoft.com/office/drawing/2010/main" xmlns="" val="0"/>
              </a:ext>
            </a:extLst>
          </a:blip>
          <a:stretch>
            <a:fillRect/>
          </a:stretch>
        </p:blipFill>
        <p:spPr>
          <a:xfrm>
            <a:off x="3325089" y="2258253"/>
            <a:ext cx="1629368" cy="1629368"/>
          </a:xfrm>
          <a:prstGeom prst="rect">
            <a:avLst/>
          </a:prstGeom>
        </p:spPr>
      </p:pic>
    </p:spTree>
    <p:extLst>
      <p:ext uri="{BB962C8B-B14F-4D97-AF65-F5344CB8AC3E}">
        <p14:creationId xmlns:p14="http://schemas.microsoft.com/office/powerpoint/2010/main" xmlns="" val="661235820"/>
      </p:ext>
    </p:extLst>
  </p:cSld>
  <p:clrMapOvr>
    <a:masterClrMapping/>
  </p:clrMapOvr>
  <mc:AlternateContent xmlns:mc="http://schemas.openxmlformats.org/markup-compatibility/2006">
    <mc:Choice xmlns:p14="http://schemas.microsoft.com/office/powerpoint/2010/main" xmlns="" Requires="p14">
      <p:transition spd="slow" p14:dur="1500" advClick="0" advTm="0">
        <p:random/>
      </p:transition>
    </mc:Choice>
    <mc:Fallback>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0-#ppt_w/2"/>
                                          </p:val>
                                        </p:tav>
                                        <p:tav tm="100000">
                                          <p:val>
                                            <p:strVal val="#ppt_x"/>
                                          </p:val>
                                        </p:tav>
                                      </p:tavLst>
                                    </p:anim>
                                    <p:anim calcmode="lin" valueType="num">
                                      <p:cBhvr additive="base">
                                        <p:cTn id="8" dur="500" fill="hold"/>
                                        <p:tgtEl>
                                          <p:spTgt spid="8"/>
                                        </p:tgtEl>
                                        <p:attrNameLst>
                                          <p:attrName>ppt_y</p:attrName>
                                        </p:attrNameLst>
                                      </p:cBhvr>
                                      <p:tavLst>
                                        <p:tav tm="0">
                                          <p:val>
                                            <p:strVal val="#ppt_y"/>
                                          </p:val>
                                        </p:tav>
                                        <p:tav tm="100000">
                                          <p:val>
                                            <p:strVal val="#ppt_y"/>
                                          </p:val>
                                        </p:tav>
                                      </p:tavLst>
                                    </p:anim>
                                  </p:childTnLst>
                                </p:cTn>
                              </p:par>
                              <p:par>
                                <p:cTn id="9" presetID="42" presetClass="entr" presetSubtype="0" fill="hold" nodeType="with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fade">
                                      <p:cBhvr>
                                        <p:cTn id="11" dur="1000"/>
                                        <p:tgtEl>
                                          <p:spTgt spid="9"/>
                                        </p:tgtEl>
                                      </p:cBhvr>
                                    </p:animEffect>
                                    <p:anim calcmode="lin" valueType="num">
                                      <p:cBhvr>
                                        <p:cTn id="12" dur="1000" fill="hold"/>
                                        <p:tgtEl>
                                          <p:spTgt spid="9"/>
                                        </p:tgtEl>
                                        <p:attrNameLst>
                                          <p:attrName>ppt_x</p:attrName>
                                        </p:attrNameLst>
                                      </p:cBhvr>
                                      <p:tavLst>
                                        <p:tav tm="0">
                                          <p:val>
                                            <p:strVal val="#ppt_x"/>
                                          </p:val>
                                        </p:tav>
                                        <p:tav tm="100000">
                                          <p:val>
                                            <p:strVal val="#ppt_x"/>
                                          </p:val>
                                        </p:tav>
                                      </p:tavLst>
                                    </p:anim>
                                    <p:anim calcmode="lin" valueType="num">
                                      <p:cBhvr>
                                        <p:cTn id="13" dur="1000" fill="hold"/>
                                        <p:tgtEl>
                                          <p:spTgt spid="9"/>
                                        </p:tgtEl>
                                        <p:attrNameLst>
                                          <p:attrName>ppt_y</p:attrName>
                                        </p:attrNameLst>
                                      </p:cBhvr>
                                      <p:tavLst>
                                        <p:tav tm="0">
                                          <p:val>
                                            <p:strVal val="#ppt_y+.1"/>
                                          </p:val>
                                        </p:tav>
                                        <p:tav tm="100000">
                                          <p:val>
                                            <p:strVal val="#ppt_y"/>
                                          </p:val>
                                        </p:tav>
                                      </p:tavLst>
                                    </p:anim>
                                  </p:childTnLst>
                                </p:cTn>
                              </p:par>
                              <p:par>
                                <p:cTn id="14" presetID="42" presetClass="entr" presetSubtype="0" fill="hold" nodeType="withEffect">
                                  <p:stCondLst>
                                    <p:cond delay="0"/>
                                  </p:stCondLst>
                                  <p:childTnLst>
                                    <p:set>
                                      <p:cBhvr>
                                        <p:cTn id="15" dur="1" fill="hold">
                                          <p:stCondLst>
                                            <p:cond delay="0"/>
                                          </p:stCondLst>
                                        </p:cTn>
                                        <p:tgtEl>
                                          <p:spTgt spid="61"/>
                                        </p:tgtEl>
                                        <p:attrNameLst>
                                          <p:attrName>style.visibility</p:attrName>
                                        </p:attrNameLst>
                                      </p:cBhvr>
                                      <p:to>
                                        <p:strVal val="visible"/>
                                      </p:to>
                                    </p:set>
                                    <p:animEffect transition="in" filter="fade">
                                      <p:cBhvr>
                                        <p:cTn id="16" dur="1000"/>
                                        <p:tgtEl>
                                          <p:spTgt spid="61"/>
                                        </p:tgtEl>
                                      </p:cBhvr>
                                    </p:animEffect>
                                    <p:anim calcmode="lin" valueType="num">
                                      <p:cBhvr>
                                        <p:cTn id="17" dur="1000" fill="hold"/>
                                        <p:tgtEl>
                                          <p:spTgt spid="61"/>
                                        </p:tgtEl>
                                        <p:attrNameLst>
                                          <p:attrName>ppt_x</p:attrName>
                                        </p:attrNameLst>
                                      </p:cBhvr>
                                      <p:tavLst>
                                        <p:tav tm="0">
                                          <p:val>
                                            <p:strVal val="#ppt_x"/>
                                          </p:val>
                                        </p:tav>
                                        <p:tav tm="100000">
                                          <p:val>
                                            <p:strVal val="#ppt_x"/>
                                          </p:val>
                                        </p:tav>
                                      </p:tavLst>
                                    </p:anim>
                                    <p:anim calcmode="lin" valueType="num">
                                      <p:cBhvr>
                                        <p:cTn id="18" dur="1000" fill="hold"/>
                                        <p:tgtEl>
                                          <p:spTgt spid="61"/>
                                        </p:tgtEl>
                                        <p:attrNameLst>
                                          <p:attrName>ppt_y</p:attrName>
                                        </p:attrNameLst>
                                      </p:cBhvr>
                                      <p:tavLst>
                                        <p:tav tm="0">
                                          <p:val>
                                            <p:strVal val="#ppt_y+.1"/>
                                          </p:val>
                                        </p:tav>
                                        <p:tav tm="100000">
                                          <p:val>
                                            <p:strVal val="#ppt_y"/>
                                          </p:val>
                                        </p:tav>
                                      </p:tavLst>
                                    </p:anim>
                                  </p:childTnLst>
                                </p:cTn>
                              </p:par>
                              <p:par>
                                <p:cTn id="19" presetID="12" presetClass="entr" presetSubtype="8" fill="hold" nodeType="withEffect">
                                  <p:stCondLst>
                                    <p:cond delay="0"/>
                                  </p:stCondLst>
                                  <p:childTnLst>
                                    <p:set>
                                      <p:cBhvr>
                                        <p:cTn id="20" dur="1" fill="hold">
                                          <p:stCondLst>
                                            <p:cond delay="0"/>
                                          </p:stCondLst>
                                        </p:cTn>
                                        <p:tgtEl>
                                          <p:spTgt spid="7"/>
                                        </p:tgtEl>
                                        <p:attrNameLst>
                                          <p:attrName>style.visibility</p:attrName>
                                        </p:attrNameLst>
                                      </p:cBhvr>
                                      <p:to>
                                        <p:strVal val="visible"/>
                                      </p:to>
                                    </p:set>
                                    <p:anim calcmode="lin" valueType="num">
                                      <p:cBhvr additive="base">
                                        <p:cTn id="21" dur="500"/>
                                        <p:tgtEl>
                                          <p:spTgt spid="7"/>
                                        </p:tgtEl>
                                        <p:attrNameLst>
                                          <p:attrName>ppt_x</p:attrName>
                                        </p:attrNameLst>
                                      </p:cBhvr>
                                      <p:tavLst>
                                        <p:tav tm="0">
                                          <p:val>
                                            <p:strVal val="#ppt_x-#ppt_w*1.125000"/>
                                          </p:val>
                                        </p:tav>
                                        <p:tav tm="100000">
                                          <p:val>
                                            <p:strVal val="#ppt_x"/>
                                          </p:val>
                                        </p:tav>
                                      </p:tavLst>
                                    </p:anim>
                                    <p:animEffect transition="in" filter="wipe(right)">
                                      <p:cBhvr>
                                        <p:cTn id="22" dur="500"/>
                                        <p:tgtEl>
                                          <p:spTgt spid="7"/>
                                        </p:tgtEl>
                                      </p:cBhvr>
                                    </p:animEffect>
                                  </p:childTnLst>
                                </p:cTn>
                              </p:par>
                              <p:par>
                                <p:cTn id="23" presetID="12" presetClass="entr" presetSubtype="8" fill="hold" nodeType="withEffect">
                                  <p:stCondLst>
                                    <p:cond delay="0"/>
                                  </p:stCondLst>
                                  <p:childTnLst>
                                    <p:set>
                                      <p:cBhvr>
                                        <p:cTn id="24" dur="1" fill="hold">
                                          <p:stCondLst>
                                            <p:cond delay="0"/>
                                          </p:stCondLst>
                                        </p:cTn>
                                        <p:tgtEl>
                                          <p:spTgt spid="59"/>
                                        </p:tgtEl>
                                        <p:attrNameLst>
                                          <p:attrName>style.visibility</p:attrName>
                                        </p:attrNameLst>
                                      </p:cBhvr>
                                      <p:to>
                                        <p:strVal val="visible"/>
                                      </p:to>
                                    </p:set>
                                    <p:anim calcmode="lin" valueType="num">
                                      <p:cBhvr additive="base">
                                        <p:cTn id="25" dur="500"/>
                                        <p:tgtEl>
                                          <p:spTgt spid="59"/>
                                        </p:tgtEl>
                                        <p:attrNameLst>
                                          <p:attrName>ppt_x</p:attrName>
                                        </p:attrNameLst>
                                      </p:cBhvr>
                                      <p:tavLst>
                                        <p:tav tm="0">
                                          <p:val>
                                            <p:strVal val="#ppt_x-#ppt_w*1.125000"/>
                                          </p:val>
                                        </p:tav>
                                        <p:tav tm="100000">
                                          <p:val>
                                            <p:strVal val="#ppt_x"/>
                                          </p:val>
                                        </p:tav>
                                      </p:tavLst>
                                    </p:anim>
                                    <p:animEffect transition="in" filter="wipe(right)">
                                      <p:cBhvr>
                                        <p:cTn id="26" dur="500"/>
                                        <p:tgtEl>
                                          <p:spTgt spid="59"/>
                                        </p:tgtEl>
                                      </p:cBhvr>
                                    </p:animEffect>
                                  </p:childTnLst>
                                </p:cTn>
                              </p:par>
                              <p:par>
                                <p:cTn id="27" presetID="12" presetClass="entr" presetSubtype="8" fill="hold" nodeType="withEffect">
                                  <p:stCondLst>
                                    <p:cond delay="0"/>
                                  </p:stCondLst>
                                  <p:childTnLst>
                                    <p:set>
                                      <p:cBhvr>
                                        <p:cTn id="28" dur="1" fill="hold">
                                          <p:stCondLst>
                                            <p:cond delay="0"/>
                                          </p:stCondLst>
                                        </p:cTn>
                                        <p:tgtEl>
                                          <p:spTgt spid="60"/>
                                        </p:tgtEl>
                                        <p:attrNameLst>
                                          <p:attrName>style.visibility</p:attrName>
                                        </p:attrNameLst>
                                      </p:cBhvr>
                                      <p:to>
                                        <p:strVal val="visible"/>
                                      </p:to>
                                    </p:set>
                                    <p:anim calcmode="lin" valueType="num">
                                      <p:cBhvr additive="base">
                                        <p:cTn id="29" dur="500"/>
                                        <p:tgtEl>
                                          <p:spTgt spid="60"/>
                                        </p:tgtEl>
                                        <p:attrNameLst>
                                          <p:attrName>ppt_x</p:attrName>
                                        </p:attrNameLst>
                                      </p:cBhvr>
                                      <p:tavLst>
                                        <p:tav tm="0">
                                          <p:val>
                                            <p:strVal val="#ppt_x-#ppt_w*1.125000"/>
                                          </p:val>
                                        </p:tav>
                                        <p:tav tm="100000">
                                          <p:val>
                                            <p:strVal val="#ppt_x"/>
                                          </p:val>
                                        </p:tav>
                                      </p:tavLst>
                                    </p:anim>
                                    <p:animEffect transition="in" filter="wipe(right)">
                                      <p:cBhvr>
                                        <p:cTn id="30" dur="500"/>
                                        <p:tgtEl>
                                          <p:spTgt spid="60"/>
                                        </p:tgtEl>
                                      </p:cBhvr>
                                    </p:animEffect>
                                  </p:childTnLst>
                                </p:cTn>
                              </p:par>
                            </p:childTnLst>
                          </p:cTn>
                        </p:par>
                        <p:par>
                          <p:cTn id="31" fill="hold">
                            <p:stCondLst>
                              <p:cond delay="1000"/>
                            </p:stCondLst>
                            <p:childTnLst>
                              <p:par>
                                <p:cTn id="32" presetID="2" presetClass="entr" presetSubtype="2" fill="hold" nodeType="afterEffect">
                                  <p:stCondLst>
                                    <p:cond delay="0"/>
                                  </p:stCondLst>
                                  <p:childTnLst>
                                    <p:set>
                                      <p:cBhvr>
                                        <p:cTn id="33" dur="1" fill="hold">
                                          <p:stCondLst>
                                            <p:cond delay="0"/>
                                          </p:stCondLst>
                                        </p:cTn>
                                        <p:tgtEl>
                                          <p:spTgt spid="3"/>
                                        </p:tgtEl>
                                        <p:attrNameLst>
                                          <p:attrName>style.visibility</p:attrName>
                                        </p:attrNameLst>
                                      </p:cBhvr>
                                      <p:to>
                                        <p:strVal val="visible"/>
                                      </p:to>
                                    </p:set>
                                    <p:anim calcmode="lin" valueType="num">
                                      <p:cBhvr additive="base">
                                        <p:cTn id="34" dur="500" fill="hold"/>
                                        <p:tgtEl>
                                          <p:spTgt spid="3"/>
                                        </p:tgtEl>
                                        <p:attrNameLst>
                                          <p:attrName>ppt_x</p:attrName>
                                        </p:attrNameLst>
                                      </p:cBhvr>
                                      <p:tavLst>
                                        <p:tav tm="0">
                                          <p:val>
                                            <p:strVal val="1+#ppt_w/2"/>
                                          </p:val>
                                        </p:tav>
                                        <p:tav tm="100000">
                                          <p:val>
                                            <p:strVal val="#ppt_x"/>
                                          </p:val>
                                        </p:tav>
                                      </p:tavLst>
                                    </p:anim>
                                    <p:anim calcmode="lin" valueType="num">
                                      <p:cBhvr additive="base">
                                        <p:cTn id="35" dur="500" fill="hold"/>
                                        <p:tgtEl>
                                          <p:spTgt spid="3"/>
                                        </p:tgtEl>
                                        <p:attrNameLst>
                                          <p:attrName>ppt_y</p:attrName>
                                        </p:attrNameLst>
                                      </p:cBhvr>
                                      <p:tavLst>
                                        <p:tav tm="0">
                                          <p:val>
                                            <p:strVal val="#ppt_y"/>
                                          </p:val>
                                        </p:tav>
                                        <p:tav tm="100000">
                                          <p:val>
                                            <p:strVal val="#ppt_y"/>
                                          </p:val>
                                        </p:tav>
                                      </p:tavLst>
                                    </p:anim>
                                  </p:childTnLst>
                                </p:cTn>
                              </p:par>
                              <p:par>
                                <p:cTn id="36" presetID="2" presetClass="entr" presetSubtype="2" fill="hold" nodeType="withEffect">
                                  <p:stCondLst>
                                    <p:cond delay="0"/>
                                  </p:stCondLst>
                                  <p:childTnLst>
                                    <p:set>
                                      <p:cBhvr>
                                        <p:cTn id="37" dur="1" fill="hold">
                                          <p:stCondLst>
                                            <p:cond delay="0"/>
                                          </p:stCondLst>
                                        </p:cTn>
                                        <p:tgtEl>
                                          <p:spTgt spid="48"/>
                                        </p:tgtEl>
                                        <p:attrNameLst>
                                          <p:attrName>style.visibility</p:attrName>
                                        </p:attrNameLst>
                                      </p:cBhvr>
                                      <p:to>
                                        <p:strVal val="visible"/>
                                      </p:to>
                                    </p:set>
                                    <p:anim calcmode="lin" valueType="num">
                                      <p:cBhvr additive="base">
                                        <p:cTn id="38" dur="500" fill="hold"/>
                                        <p:tgtEl>
                                          <p:spTgt spid="48"/>
                                        </p:tgtEl>
                                        <p:attrNameLst>
                                          <p:attrName>ppt_x</p:attrName>
                                        </p:attrNameLst>
                                      </p:cBhvr>
                                      <p:tavLst>
                                        <p:tav tm="0">
                                          <p:val>
                                            <p:strVal val="1+#ppt_w/2"/>
                                          </p:val>
                                        </p:tav>
                                        <p:tav tm="100000">
                                          <p:val>
                                            <p:strVal val="#ppt_x"/>
                                          </p:val>
                                        </p:tav>
                                      </p:tavLst>
                                    </p:anim>
                                    <p:anim calcmode="lin" valueType="num">
                                      <p:cBhvr additive="base">
                                        <p:cTn id="39" dur="500" fill="hold"/>
                                        <p:tgtEl>
                                          <p:spTgt spid="48"/>
                                        </p:tgtEl>
                                        <p:attrNameLst>
                                          <p:attrName>ppt_y</p:attrName>
                                        </p:attrNameLst>
                                      </p:cBhvr>
                                      <p:tavLst>
                                        <p:tav tm="0">
                                          <p:val>
                                            <p:strVal val="#ppt_y"/>
                                          </p:val>
                                        </p:tav>
                                        <p:tav tm="100000">
                                          <p:val>
                                            <p:strVal val="#ppt_y"/>
                                          </p:val>
                                        </p:tav>
                                      </p:tavLst>
                                    </p:anim>
                                  </p:childTnLst>
                                </p:cTn>
                              </p:par>
                              <p:par>
                                <p:cTn id="40" presetID="2" presetClass="entr" presetSubtype="2" fill="hold" nodeType="withEffect">
                                  <p:stCondLst>
                                    <p:cond delay="0"/>
                                  </p:stCondLst>
                                  <p:childTnLst>
                                    <p:set>
                                      <p:cBhvr>
                                        <p:cTn id="41" dur="1" fill="hold">
                                          <p:stCondLst>
                                            <p:cond delay="0"/>
                                          </p:stCondLst>
                                        </p:cTn>
                                        <p:tgtEl>
                                          <p:spTgt spid="54"/>
                                        </p:tgtEl>
                                        <p:attrNameLst>
                                          <p:attrName>style.visibility</p:attrName>
                                        </p:attrNameLst>
                                      </p:cBhvr>
                                      <p:to>
                                        <p:strVal val="visible"/>
                                      </p:to>
                                    </p:set>
                                    <p:anim calcmode="lin" valueType="num">
                                      <p:cBhvr additive="base">
                                        <p:cTn id="42" dur="500" fill="hold"/>
                                        <p:tgtEl>
                                          <p:spTgt spid="54"/>
                                        </p:tgtEl>
                                        <p:attrNameLst>
                                          <p:attrName>ppt_x</p:attrName>
                                        </p:attrNameLst>
                                      </p:cBhvr>
                                      <p:tavLst>
                                        <p:tav tm="0">
                                          <p:val>
                                            <p:strVal val="1+#ppt_w/2"/>
                                          </p:val>
                                        </p:tav>
                                        <p:tav tm="100000">
                                          <p:val>
                                            <p:strVal val="#ppt_x"/>
                                          </p:val>
                                        </p:tav>
                                      </p:tavLst>
                                    </p:anim>
                                    <p:anim calcmode="lin" valueType="num">
                                      <p:cBhvr additive="base">
                                        <p:cTn id="43" dur="500" fill="hold"/>
                                        <p:tgtEl>
                                          <p:spTgt spid="5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4680154" y="2176693"/>
            <a:ext cx="3374569" cy="2362198"/>
            <a:chOff x="4784267" y="2623454"/>
            <a:chExt cx="4416493" cy="3091545"/>
          </a:xfrm>
        </p:grpSpPr>
        <p:pic>
          <p:nvPicPr>
            <p:cNvPr id="4" name="图片 3"/>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4784267" y="2623454"/>
              <a:ext cx="4416493" cy="3091545"/>
            </a:xfrm>
            <a:prstGeom prst="rect">
              <a:avLst/>
            </a:prstGeom>
          </p:spPr>
        </p:pic>
        <p:sp>
          <p:nvSpPr>
            <p:cNvPr id="5" name="椭圆 4"/>
            <p:cNvSpPr/>
            <p:nvPr/>
          </p:nvSpPr>
          <p:spPr>
            <a:xfrm>
              <a:off x="5430499" y="2992772"/>
              <a:ext cx="3057188" cy="2180776"/>
            </a:xfrm>
            <a:custGeom>
              <a:avLst/>
              <a:gdLst>
                <a:gd name="connsiteX0" fmla="*/ 0 w 2677886"/>
                <a:gd name="connsiteY0" fmla="*/ 1036864 h 2073728"/>
                <a:gd name="connsiteX1" fmla="*/ 1338943 w 2677886"/>
                <a:gd name="connsiteY1" fmla="*/ 0 h 2073728"/>
                <a:gd name="connsiteX2" fmla="*/ 2677886 w 2677886"/>
                <a:gd name="connsiteY2" fmla="*/ 1036864 h 2073728"/>
                <a:gd name="connsiteX3" fmla="*/ 1338943 w 2677886"/>
                <a:gd name="connsiteY3" fmla="*/ 2073728 h 2073728"/>
                <a:gd name="connsiteX4" fmla="*/ 0 w 2677886"/>
                <a:gd name="connsiteY4" fmla="*/ 1036864 h 2073728"/>
                <a:gd name="connsiteX0" fmla="*/ 37173 w 2715059"/>
                <a:gd name="connsiteY0" fmla="*/ 989799 h 2026663"/>
                <a:gd name="connsiteX1" fmla="*/ 750828 w 2715059"/>
                <a:gd name="connsiteY1" fmla="*/ 0 h 2026663"/>
                <a:gd name="connsiteX2" fmla="*/ 2715059 w 2715059"/>
                <a:gd name="connsiteY2" fmla="*/ 989799 h 2026663"/>
                <a:gd name="connsiteX3" fmla="*/ 1376116 w 2715059"/>
                <a:gd name="connsiteY3" fmla="*/ 2026663 h 2026663"/>
                <a:gd name="connsiteX4" fmla="*/ 37173 w 2715059"/>
                <a:gd name="connsiteY4" fmla="*/ 989799 h 2026663"/>
                <a:gd name="connsiteX0" fmla="*/ 37173 w 2729862"/>
                <a:gd name="connsiteY0" fmla="*/ 1023965 h 2060829"/>
                <a:gd name="connsiteX1" fmla="*/ 750828 w 2729862"/>
                <a:gd name="connsiteY1" fmla="*/ 34166 h 2060829"/>
                <a:gd name="connsiteX2" fmla="*/ 2010024 w 2729862"/>
                <a:gd name="connsiteY2" fmla="*/ 302147 h 2060829"/>
                <a:gd name="connsiteX3" fmla="*/ 2715059 w 2729862"/>
                <a:gd name="connsiteY3" fmla="*/ 1023965 h 2060829"/>
                <a:gd name="connsiteX4" fmla="*/ 1376116 w 2729862"/>
                <a:gd name="connsiteY4" fmla="*/ 2060829 h 2060829"/>
                <a:gd name="connsiteX5" fmla="*/ 37173 w 2729862"/>
                <a:gd name="connsiteY5" fmla="*/ 1023965 h 2060829"/>
                <a:gd name="connsiteX0" fmla="*/ 37173 w 2780766"/>
                <a:gd name="connsiteY0" fmla="*/ 1023965 h 2060829"/>
                <a:gd name="connsiteX1" fmla="*/ 750828 w 2780766"/>
                <a:gd name="connsiteY1" fmla="*/ 34166 h 2060829"/>
                <a:gd name="connsiteX2" fmla="*/ 2010024 w 2780766"/>
                <a:gd name="connsiteY2" fmla="*/ 302147 h 2060829"/>
                <a:gd name="connsiteX3" fmla="*/ 2715059 w 2780766"/>
                <a:gd name="connsiteY3" fmla="*/ 1023965 h 2060829"/>
                <a:gd name="connsiteX4" fmla="*/ 1376116 w 2780766"/>
                <a:gd name="connsiteY4" fmla="*/ 2060829 h 2060829"/>
                <a:gd name="connsiteX5" fmla="*/ 37173 w 2780766"/>
                <a:gd name="connsiteY5" fmla="*/ 1023965 h 2060829"/>
                <a:gd name="connsiteX0" fmla="*/ 16972 w 3034530"/>
                <a:gd name="connsiteY0" fmla="*/ 1014406 h 2051270"/>
                <a:gd name="connsiteX1" fmla="*/ 730627 w 3034530"/>
                <a:gd name="connsiteY1" fmla="*/ 24607 h 2051270"/>
                <a:gd name="connsiteX2" fmla="*/ 2568047 w 3034530"/>
                <a:gd name="connsiteY2" fmla="*/ 359824 h 2051270"/>
                <a:gd name="connsiteX3" fmla="*/ 2694858 w 3034530"/>
                <a:gd name="connsiteY3" fmla="*/ 1014406 h 2051270"/>
                <a:gd name="connsiteX4" fmla="*/ 1355915 w 3034530"/>
                <a:gd name="connsiteY4" fmla="*/ 2051270 h 2051270"/>
                <a:gd name="connsiteX5" fmla="*/ 16972 w 3034530"/>
                <a:gd name="connsiteY5" fmla="*/ 1014406 h 2051270"/>
                <a:gd name="connsiteX0" fmla="*/ 16972 w 3034530"/>
                <a:gd name="connsiteY0" fmla="*/ 1014827 h 2051691"/>
                <a:gd name="connsiteX1" fmla="*/ 730627 w 3034530"/>
                <a:gd name="connsiteY1" fmla="*/ 25028 h 2051691"/>
                <a:gd name="connsiteX2" fmla="*/ 2568047 w 3034530"/>
                <a:gd name="connsiteY2" fmla="*/ 360245 h 2051691"/>
                <a:gd name="connsiteX3" fmla="*/ 2694858 w 3034530"/>
                <a:gd name="connsiteY3" fmla="*/ 1014827 h 2051691"/>
                <a:gd name="connsiteX4" fmla="*/ 1355915 w 3034530"/>
                <a:gd name="connsiteY4" fmla="*/ 2051691 h 2051691"/>
                <a:gd name="connsiteX5" fmla="*/ 16972 w 3034530"/>
                <a:gd name="connsiteY5" fmla="*/ 1014827 h 2051691"/>
                <a:gd name="connsiteX0" fmla="*/ 16972 w 3034530"/>
                <a:gd name="connsiteY0" fmla="*/ 1014827 h 2051691"/>
                <a:gd name="connsiteX1" fmla="*/ 730627 w 3034530"/>
                <a:gd name="connsiteY1" fmla="*/ 25028 h 2051691"/>
                <a:gd name="connsiteX2" fmla="*/ 2568047 w 3034530"/>
                <a:gd name="connsiteY2" fmla="*/ 360245 h 2051691"/>
                <a:gd name="connsiteX3" fmla="*/ 2694858 w 3034530"/>
                <a:gd name="connsiteY3" fmla="*/ 1014827 h 2051691"/>
                <a:gd name="connsiteX4" fmla="*/ 1355915 w 3034530"/>
                <a:gd name="connsiteY4" fmla="*/ 2051691 h 2051691"/>
                <a:gd name="connsiteX5" fmla="*/ 16972 w 3034530"/>
                <a:gd name="connsiteY5" fmla="*/ 1014827 h 2051691"/>
                <a:gd name="connsiteX0" fmla="*/ 16972 w 2748146"/>
                <a:gd name="connsiteY0" fmla="*/ 1026802 h 2143029"/>
                <a:gd name="connsiteX1" fmla="*/ 730627 w 2748146"/>
                <a:gd name="connsiteY1" fmla="*/ 37003 h 2143029"/>
                <a:gd name="connsiteX2" fmla="*/ 2568047 w 2748146"/>
                <a:gd name="connsiteY2" fmla="*/ 372220 h 2143029"/>
                <a:gd name="connsiteX3" fmla="*/ 2607452 w 2748146"/>
                <a:gd name="connsiteY3" fmla="*/ 1873966 h 2143029"/>
                <a:gd name="connsiteX4" fmla="*/ 1355915 w 2748146"/>
                <a:gd name="connsiteY4" fmla="*/ 2063666 h 2143029"/>
                <a:gd name="connsiteX5" fmla="*/ 16972 w 2748146"/>
                <a:gd name="connsiteY5" fmla="*/ 1026802 h 2143029"/>
                <a:gd name="connsiteX0" fmla="*/ 15235 w 2746409"/>
                <a:gd name="connsiteY0" fmla="*/ 1026802 h 2084951"/>
                <a:gd name="connsiteX1" fmla="*/ 728890 w 2746409"/>
                <a:gd name="connsiteY1" fmla="*/ 37003 h 2084951"/>
                <a:gd name="connsiteX2" fmla="*/ 2566310 w 2746409"/>
                <a:gd name="connsiteY2" fmla="*/ 372220 h 2084951"/>
                <a:gd name="connsiteX3" fmla="*/ 2605715 w 2746409"/>
                <a:gd name="connsiteY3" fmla="*/ 1873966 h 2084951"/>
                <a:gd name="connsiteX4" fmla="*/ 1313836 w 2746409"/>
                <a:gd name="connsiteY4" fmla="*/ 1969536 h 2084951"/>
                <a:gd name="connsiteX5" fmla="*/ 15235 w 2746409"/>
                <a:gd name="connsiteY5" fmla="*/ 1026802 h 2084951"/>
                <a:gd name="connsiteX0" fmla="*/ 14241 w 2785757"/>
                <a:gd name="connsiteY0" fmla="*/ 1595116 h 2089211"/>
                <a:gd name="connsiteX1" fmla="*/ 768238 w 2785757"/>
                <a:gd name="connsiteY1" fmla="*/ 74158 h 2089211"/>
                <a:gd name="connsiteX2" fmla="*/ 2605658 w 2785757"/>
                <a:gd name="connsiteY2" fmla="*/ 409375 h 2089211"/>
                <a:gd name="connsiteX3" fmla="*/ 2645063 w 2785757"/>
                <a:gd name="connsiteY3" fmla="*/ 1911121 h 2089211"/>
                <a:gd name="connsiteX4" fmla="*/ 1353184 w 2785757"/>
                <a:gd name="connsiteY4" fmla="*/ 2006691 h 2089211"/>
                <a:gd name="connsiteX5" fmla="*/ 14241 w 2785757"/>
                <a:gd name="connsiteY5" fmla="*/ 1595116 h 2089211"/>
                <a:gd name="connsiteX0" fmla="*/ 49909 w 2841793"/>
                <a:gd name="connsiteY0" fmla="*/ 1595116 h 2089211"/>
                <a:gd name="connsiteX1" fmla="*/ 514794 w 2841793"/>
                <a:gd name="connsiteY1" fmla="*/ 74158 h 2089211"/>
                <a:gd name="connsiteX2" fmla="*/ 2641326 w 2841793"/>
                <a:gd name="connsiteY2" fmla="*/ 409375 h 2089211"/>
                <a:gd name="connsiteX3" fmla="*/ 2680731 w 2841793"/>
                <a:gd name="connsiteY3" fmla="*/ 1911121 h 2089211"/>
                <a:gd name="connsiteX4" fmla="*/ 1388852 w 2841793"/>
                <a:gd name="connsiteY4" fmla="*/ 2006691 h 2089211"/>
                <a:gd name="connsiteX5" fmla="*/ 49909 w 2841793"/>
                <a:gd name="connsiteY5" fmla="*/ 1595116 h 2089211"/>
                <a:gd name="connsiteX0" fmla="*/ 49909 w 2877943"/>
                <a:gd name="connsiteY0" fmla="*/ 1597181 h 2144918"/>
                <a:gd name="connsiteX1" fmla="*/ 514794 w 2877943"/>
                <a:gd name="connsiteY1" fmla="*/ 76223 h 2144918"/>
                <a:gd name="connsiteX2" fmla="*/ 2641326 w 2877943"/>
                <a:gd name="connsiteY2" fmla="*/ 411440 h 2144918"/>
                <a:gd name="connsiteX3" fmla="*/ 2754690 w 2877943"/>
                <a:gd name="connsiteY3" fmla="*/ 1993869 h 2144918"/>
                <a:gd name="connsiteX4" fmla="*/ 1388852 w 2877943"/>
                <a:gd name="connsiteY4" fmla="*/ 2008756 h 2144918"/>
                <a:gd name="connsiteX5" fmla="*/ 49909 w 2877943"/>
                <a:gd name="connsiteY5" fmla="*/ 1597181 h 2144918"/>
                <a:gd name="connsiteX0" fmla="*/ 55387 w 3050954"/>
                <a:gd name="connsiteY0" fmla="*/ 1590805 h 2138542"/>
                <a:gd name="connsiteX1" fmla="*/ 520272 w 3050954"/>
                <a:gd name="connsiteY1" fmla="*/ 69847 h 2138542"/>
                <a:gd name="connsiteX2" fmla="*/ 2895574 w 3050954"/>
                <a:gd name="connsiteY2" fmla="*/ 431958 h 2138542"/>
                <a:gd name="connsiteX3" fmla="*/ 2760168 w 3050954"/>
                <a:gd name="connsiteY3" fmla="*/ 1987493 h 2138542"/>
                <a:gd name="connsiteX4" fmla="*/ 1394330 w 3050954"/>
                <a:gd name="connsiteY4" fmla="*/ 2002380 h 2138542"/>
                <a:gd name="connsiteX5" fmla="*/ 55387 w 3050954"/>
                <a:gd name="connsiteY5" fmla="*/ 1590805 h 2138542"/>
                <a:gd name="connsiteX0" fmla="*/ 63555 w 3061599"/>
                <a:gd name="connsiteY0" fmla="*/ 1567667 h 2115404"/>
                <a:gd name="connsiteX1" fmla="*/ 494823 w 3061599"/>
                <a:gd name="connsiteY1" fmla="*/ 73603 h 2115404"/>
                <a:gd name="connsiteX2" fmla="*/ 2903742 w 3061599"/>
                <a:gd name="connsiteY2" fmla="*/ 408820 h 2115404"/>
                <a:gd name="connsiteX3" fmla="*/ 2768336 w 3061599"/>
                <a:gd name="connsiteY3" fmla="*/ 1964355 h 2115404"/>
                <a:gd name="connsiteX4" fmla="*/ 1402498 w 3061599"/>
                <a:gd name="connsiteY4" fmla="*/ 1979242 h 2115404"/>
                <a:gd name="connsiteX5" fmla="*/ 63555 w 3061599"/>
                <a:gd name="connsiteY5" fmla="*/ 1567667 h 2115404"/>
                <a:gd name="connsiteX0" fmla="*/ 65436 w 3117007"/>
                <a:gd name="connsiteY0" fmla="*/ 1559914 h 2107651"/>
                <a:gd name="connsiteX1" fmla="*/ 496704 w 3117007"/>
                <a:gd name="connsiteY1" fmla="*/ 65850 h 2107651"/>
                <a:gd name="connsiteX2" fmla="*/ 2972858 w 3117007"/>
                <a:gd name="connsiteY2" fmla="*/ 434685 h 2107651"/>
                <a:gd name="connsiteX3" fmla="*/ 2770217 w 3117007"/>
                <a:gd name="connsiteY3" fmla="*/ 1956602 h 2107651"/>
                <a:gd name="connsiteX4" fmla="*/ 1404379 w 3117007"/>
                <a:gd name="connsiteY4" fmla="*/ 1971489 h 2107651"/>
                <a:gd name="connsiteX5" fmla="*/ 65436 w 3117007"/>
                <a:gd name="connsiteY5" fmla="*/ 1559914 h 2107651"/>
                <a:gd name="connsiteX0" fmla="*/ 65436 w 3132719"/>
                <a:gd name="connsiteY0" fmla="*/ 1559914 h 2107651"/>
                <a:gd name="connsiteX1" fmla="*/ 496704 w 3132719"/>
                <a:gd name="connsiteY1" fmla="*/ 65850 h 2107651"/>
                <a:gd name="connsiteX2" fmla="*/ 2972858 w 3132719"/>
                <a:gd name="connsiteY2" fmla="*/ 434685 h 2107651"/>
                <a:gd name="connsiteX3" fmla="*/ 2770217 w 3132719"/>
                <a:gd name="connsiteY3" fmla="*/ 1956602 h 2107651"/>
                <a:gd name="connsiteX4" fmla="*/ 1404379 w 3132719"/>
                <a:gd name="connsiteY4" fmla="*/ 1971489 h 2107651"/>
                <a:gd name="connsiteX5" fmla="*/ 65436 w 3132719"/>
                <a:gd name="connsiteY5" fmla="*/ 1559914 h 2107651"/>
                <a:gd name="connsiteX0" fmla="*/ 65436 w 3132719"/>
                <a:gd name="connsiteY0" fmla="*/ 1559914 h 2069805"/>
                <a:gd name="connsiteX1" fmla="*/ 496704 w 3132719"/>
                <a:gd name="connsiteY1" fmla="*/ 65850 h 2069805"/>
                <a:gd name="connsiteX2" fmla="*/ 2972858 w 3132719"/>
                <a:gd name="connsiteY2" fmla="*/ 434685 h 2069805"/>
                <a:gd name="connsiteX3" fmla="*/ 2770217 w 3132719"/>
                <a:gd name="connsiteY3" fmla="*/ 1956602 h 2069805"/>
                <a:gd name="connsiteX4" fmla="*/ 1404379 w 3132719"/>
                <a:gd name="connsiteY4" fmla="*/ 1971489 h 2069805"/>
                <a:gd name="connsiteX5" fmla="*/ 65436 w 3132719"/>
                <a:gd name="connsiteY5" fmla="*/ 1559914 h 2069805"/>
                <a:gd name="connsiteX0" fmla="*/ 65436 w 3121230"/>
                <a:gd name="connsiteY0" fmla="*/ 1561289 h 2115109"/>
                <a:gd name="connsiteX1" fmla="*/ 496704 w 3121230"/>
                <a:gd name="connsiteY1" fmla="*/ 67225 h 2115109"/>
                <a:gd name="connsiteX2" fmla="*/ 2972858 w 3121230"/>
                <a:gd name="connsiteY2" fmla="*/ 436060 h 2115109"/>
                <a:gd name="connsiteX3" fmla="*/ 2729876 w 3121230"/>
                <a:gd name="connsiteY3" fmla="*/ 2018489 h 2115109"/>
                <a:gd name="connsiteX4" fmla="*/ 1404379 w 3121230"/>
                <a:gd name="connsiteY4" fmla="*/ 1972864 h 2115109"/>
                <a:gd name="connsiteX5" fmla="*/ 65436 w 3121230"/>
                <a:gd name="connsiteY5" fmla="*/ 1561289 h 2115109"/>
                <a:gd name="connsiteX0" fmla="*/ 63484 w 3119278"/>
                <a:gd name="connsiteY0" fmla="*/ 1561289 h 2132229"/>
                <a:gd name="connsiteX1" fmla="*/ 494752 w 3119278"/>
                <a:gd name="connsiteY1" fmla="*/ 67225 h 2132229"/>
                <a:gd name="connsiteX2" fmla="*/ 2970906 w 3119278"/>
                <a:gd name="connsiteY2" fmla="*/ 436060 h 2132229"/>
                <a:gd name="connsiteX3" fmla="*/ 2727924 w 3119278"/>
                <a:gd name="connsiteY3" fmla="*/ 2018489 h 2132229"/>
                <a:gd name="connsiteX4" fmla="*/ 1375533 w 3119278"/>
                <a:gd name="connsiteY4" fmla="*/ 2026652 h 2132229"/>
                <a:gd name="connsiteX5" fmla="*/ 63484 w 3119278"/>
                <a:gd name="connsiteY5" fmla="*/ 1561289 h 2132229"/>
                <a:gd name="connsiteX0" fmla="*/ 63484 w 3119278"/>
                <a:gd name="connsiteY0" fmla="*/ 1561289 h 2151727"/>
                <a:gd name="connsiteX1" fmla="*/ 494752 w 3119278"/>
                <a:gd name="connsiteY1" fmla="*/ 67225 h 2151727"/>
                <a:gd name="connsiteX2" fmla="*/ 2970906 w 3119278"/>
                <a:gd name="connsiteY2" fmla="*/ 436060 h 2151727"/>
                <a:gd name="connsiteX3" fmla="*/ 2727924 w 3119278"/>
                <a:gd name="connsiteY3" fmla="*/ 2018489 h 2151727"/>
                <a:gd name="connsiteX4" fmla="*/ 1375533 w 3119278"/>
                <a:gd name="connsiteY4" fmla="*/ 2026652 h 2151727"/>
                <a:gd name="connsiteX5" fmla="*/ 63484 w 3119278"/>
                <a:gd name="connsiteY5" fmla="*/ 1561289 h 2151727"/>
                <a:gd name="connsiteX0" fmla="*/ 65747 w 3108094"/>
                <a:gd name="connsiteY0" fmla="*/ 1626050 h 2133519"/>
                <a:gd name="connsiteX1" fmla="*/ 483568 w 3108094"/>
                <a:gd name="connsiteY1" fmla="*/ 71474 h 2133519"/>
                <a:gd name="connsiteX2" fmla="*/ 2959722 w 3108094"/>
                <a:gd name="connsiteY2" fmla="*/ 440309 h 2133519"/>
                <a:gd name="connsiteX3" fmla="*/ 2716740 w 3108094"/>
                <a:gd name="connsiteY3" fmla="*/ 2022738 h 2133519"/>
                <a:gd name="connsiteX4" fmla="*/ 1364349 w 3108094"/>
                <a:gd name="connsiteY4" fmla="*/ 2030901 h 2133519"/>
                <a:gd name="connsiteX5" fmla="*/ 65747 w 3108094"/>
                <a:gd name="connsiteY5" fmla="*/ 1626050 h 2133519"/>
                <a:gd name="connsiteX0" fmla="*/ 65747 w 3108094"/>
                <a:gd name="connsiteY0" fmla="*/ 1649515 h 2156984"/>
                <a:gd name="connsiteX1" fmla="*/ 483568 w 3108094"/>
                <a:gd name="connsiteY1" fmla="*/ 68045 h 2156984"/>
                <a:gd name="connsiteX2" fmla="*/ 2959722 w 3108094"/>
                <a:gd name="connsiteY2" fmla="*/ 463774 h 2156984"/>
                <a:gd name="connsiteX3" fmla="*/ 2716740 w 3108094"/>
                <a:gd name="connsiteY3" fmla="*/ 2046203 h 2156984"/>
                <a:gd name="connsiteX4" fmla="*/ 1364349 w 3108094"/>
                <a:gd name="connsiteY4" fmla="*/ 2054366 h 2156984"/>
                <a:gd name="connsiteX5" fmla="*/ 65747 w 3108094"/>
                <a:gd name="connsiteY5" fmla="*/ 1649515 h 2156984"/>
                <a:gd name="connsiteX0" fmla="*/ 65747 w 3108094"/>
                <a:gd name="connsiteY0" fmla="*/ 1655480 h 2162949"/>
                <a:gd name="connsiteX1" fmla="*/ 483568 w 3108094"/>
                <a:gd name="connsiteY1" fmla="*/ 74010 h 2162949"/>
                <a:gd name="connsiteX2" fmla="*/ 2959722 w 3108094"/>
                <a:gd name="connsiteY2" fmla="*/ 442844 h 2162949"/>
                <a:gd name="connsiteX3" fmla="*/ 2716740 w 3108094"/>
                <a:gd name="connsiteY3" fmla="*/ 2052168 h 2162949"/>
                <a:gd name="connsiteX4" fmla="*/ 1364349 w 3108094"/>
                <a:gd name="connsiteY4" fmla="*/ 2060331 h 2162949"/>
                <a:gd name="connsiteX5" fmla="*/ 65747 w 3108094"/>
                <a:gd name="connsiteY5" fmla="*/ 1655480 h 2162949"/>
                <a:gd name="connsiteX0" fmla="*/ 65747 w 3096329"/>
                <a:gd name="connsiteY0" fmla="*/ 1661646 h 2169115"/>
                <a:gd name="connsiteX1" fmla="*/ 483568 w 3096329"/>
                <a:gd name="connsiteY1" fmla="*/ 80176 h 2169115"/>
                <a:gd name="connsiteX2" fmla="*/ 2959722 w 3096329"/>
                <a:gd name="connsiteY2" fmla="*/ 449010 h 2169115"/>
                <a:gd name="connsiteX3" fmla="*/ 2716740 w 3096329"/>
                <a:gd name="connsiteY3" fmla="*/ 2058334 h 2169115"/>
                <a:gd name="connsiteX4" fmla="*/ 1364349 w 3096329"/>
                <a:gd name="connsiteY4" fmla="*/ 2066497 h 2169115"/>
                <a:gd name="connsiteX5" fmla="*/ 65747 w 3096329"/>
                <a:gd name="connsiteY5" fmla="*/ 1661646 h 2169115"/>
                <a:gd name="connsiteX0" fmla="*/ 65747 w 3099908"/>
                <a:gd name="connsiteY0" fmla="*/ 1661646 h 2169115"/>
                <a:gd name="connsiteX1" fmla="*/ 483568 w 3099908"/>
                <a:gd name="connsiteY1" fmla="*/ 80176 h 2169115"/>
                <a:gd name="connsiteX2" fmla="*/ 2959722 w 3099908"/>
                <a:gd name="connsiteY2" fmla="*/ 449010 h 2169115"/>
                <a:gd name="connsiteX3" fmla="*/ 2716740 w 3099908"/>
                <a:gd name="connsiteY3" fmla="*/ 2058334 h 2169115"/>
                <a:gd name="connsiteX4" fmla="*/ 1364349 w 3099908"/>
                <a:gd name="connsiteY4" fmla="*/ 2066497 h 2169115"/>
                <a:gd name="connsiteX5" fmla="*/ 65747 w 3099908"/>
                <a:gd name="connsiteY5" fmla="*/ 1661646 h 2169115"/>
                <a:gd name="connsiteX0" fmla="*/ 65747 w 3106190"/>
                <a:gd name="connsiteY0" fmla="*/ 1661646 h 2169115"/>
                <a:gd name="connsiteX1" fmla="*/ 483568 w 3106190"/>
                <a:gd name="connsiteY1" fmla="*/ 80176 h 2169115"/>
                <a:gd name="connsiteX2" fmla="*/ 2959722 w 3106190"/>
                <a:gd name="connsiteY2" fmla="*/ 449010 h 2169115"/>
                <a:gd name="connsiteX3" fmla="*/ 2716740 w 3106190"/>
                <a:gd name="connsiteY3" fmla="*/ 2058334 h 2169115"/>
                <a:gd name="connsiteX4" fmla="*/ 1364349 w 3106190"/>
                <a:gd name="connsiteY4" fmla="*/ 2066497 h 2169115"/>
                <a:gd name="connsiteX5" fmla="*/ 65747 w 3106190"/>
                <a:gd name="connsiteY5" fmla="*/ 1661646 h 2169115"/>
                <a:gd name="connsiteX0" fmla="*/ 65747 w 3110301"/>
                <a:gd name="connsiteY0" fmla="*/ 1655805 h 2172750"/>
                <a:gd name="connsiteX1" fmla="*/ 483568 w 3110301"/>
                <a:gd name="connsiteY1" fmla="*/ 74335 h 2172750"/>
                <a:gd name="connsiteX2" fmla="*/ 2959722 w 3110301"/>
                <a:gd name="connsiteY2" fmla="*/ 443169 h 2172750"/>
                <a:gd name="connsiteX3" fmla="*/ 2689845 w 3110301"/>
                <a:gd name="connsiteY3" fmla="*/ 2065940 h 2172750"/>
                <a:gd name="connsiteX4" fmla="*/ 1364349 w 3110301"/>
                <a:gd name="connsiteY4" fmla="*/ 2060656 h 2172750"/>
                <a:gd name="connsiteX5" fmla="*/ 65747 w 3110301"/>
                <a:gd name="connsiteY5" fmla="*/ 1655805 h 2172750"/>
                <a:gd name="connsiteX0" fmla="*/ 65747 w 3114056"/>
                <a:gd name="connsiteY0" fmla="*/ 1655805 h 2152300"/>
                <a:gd name="connsiteX1" fmla="*/ 483568 w 3114056"/>
                <a:gd name="connsiteY1" fmla="*/ 74335 h 2152300"/>
                <a:gd name="connsiteX2" fmla="*/ 2959722 w 3114056"/>
                <a:gd name="connsiteY2" fmla="*/ 443169 h 2152300"/>
                <a:gd name="connsiteX3" fmla="*/ 2689845 w 3114056"/>
                <a:gd name="connsiteY3" fmla="*/ 2065940 h 2152300"/>
                <a:gd name="connsiteX4" fmla="*/ 1364349 w 3114056"/>
                <a:gd name="connsiteY4" fmla="*/ 2060656 h 2152300"/>
                <a:gd name="connsiteX5" fmla="*/ 65747 w 3114056"/>
                <a:gd name="connsiteY5" fmla="*/ 1655805 h 2152300"/>
                <a:gd name="connsiteX0" fmla="*/ 65747 w 3110206"/>
                <a:gd name="connsiteY0" fmla="*/ 1656789 h 2182726"/>
                <a:gd name="connsiteX1" fmla="*/ 483568 w 3110206"/>
                <a:gd name="connsiteY1" fmla="*/ 75319 h 2182726"/>
                <a:gd name="connsiteX2" fmla="*/ 2959722 w 3110206"/>
                <a:gd name="connsiteY2" fmla="*/ 444153 h 2182726"/>
                <a:gd name="connsiteX3" fmla="*/ 2676398 w 3110206"/>
                <a:gd name="connsiteY3" fmla="*/ 2107265 h 2182726"/>
                <a:gd name="connsiteX4" fmla="*/ 1364349 w 3110206"/>
                <a:gd name="connsiteY4" fmla="*/ 2061640 h 2182726"/>
                <a:gd name="connsiteX5" fmla="*/ 65747 w 3110206"/>
                <a:gd name="connsiteY5" fmla="*/ 1656789 h 2182726"/>
                <a:gd name="connsiteX0" fmla="*/ 65747 w 3057188"/>
                <a:gd name="connsiteY0" fmla="*/ 1654839 h 2180776"/>
                <a:gd name="connsiteX1" fmla="*/ 483568 w 3057188"/>
                <a:gd name="connsiteY1" fmla="*/ 73369 h 2180776"/>
                <a:gd name="connsiteX2" fmla="*/ 2959722 w 3057188"/>
                <a:gd name="connsiteY2" fmla="*/ 442203 h 2180776"/>
                <a:gd name="connsiteX3" fmla="*/ 2676398 w 3057188"/>
                <a:gd name="connsiteY3" fmla="*/ 2105315 h 2180776"/>
                <a:gd name="connsiteX4" fmla="*/ 1364349 w 3057188"/>
                <a:gd name="connsiteY4" fmla="*/ 2059690 h 2180776"/>
                <a:gd name="connsiteX5" fmla="*/ 65747 w 3057188"/>
                <a:gd name="connsiteY5" fmla="*/ 1654839 h 21807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057188" h="2180776">
                  <a:moveTo>
                    <a:pt x="65747" y="1654839"/>
                  </a:moveTo>
                  <a:cubicBezTo>
                    <a:pt x="-81050" y="1323786"/>
                    <a:pt x="1239" y="275475"/>
                    <a:pt x="483568" y="73369"/>
                  </a:cubicBezTo>
                  <a:cubicBezTo>
                    <a:pt x="965897" y="-128737"/>
                    <a:pt x="2715274" y="116993"/>
                    <a:pt x="2959722" y="442203"/>
                  </a:cubicBezTo>
                  <a:cubicBezTo>
                    <a:pt x="3204170" y="767413"/>
                    <a:pt x="2943414" y="1946672"/>
                    <a:pt x="2676398" y="2105315"/>
                  </a:cubicBezTo>
                  <a:cubicBezTo>
                    <a:pt x="2409382" y="2263958"/>
                    <a:pt x="1799457" y="2134769"/>
                    <a:pt x="1364349" y="2059690"/>
                  </a:cubicBezTo>
                  <a:cubicBezTo>
                    <a:pt x="929241" y="1984611"/>
                    <a:pt x="212544" y="1985892"/>
                    <a:pt x="65747" y="1654839"/>
                  </a:cubicBezTo>
                  <a:close/>
                </a:path>
              </a:pathLst>
            </a:custGeom>
            <a:blipFill dpi="0" rotWithShape="1">
              <a:blip r:embed="rId4" cstate="print">
                <a:extLst>
                  <a:ext uri="{28A0092B-C50C-407E-A947-70E740481C1C}">
                    <a14:useLocalDpi xmlns:a14="http://schemas.microsoft.com/office/drawing/2010/main" xmlns=""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8" name="组合 17"/>
          <p:cNvGrpSpPr/>
          <p:nvPr/>
        </p:nvGrpSpPr>
        <p:grpSpPr>
          <a:xfrm>
            <a:off x="7509876" y="2944079"/>
            <a:ext cx="3374569" cy="2362198"/>
            <a:chOff x="4784267" y="2623454"/>
            <a:chExt cx="4416493" cy="3091545"/>
          </a:xfrm>
        </p:grpSpPr>
        <p:pic>
          <p:nvPicPr>
            <p:cNvPr id="19" name="图片 18"/>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4784267" y="2623454"/>
              <a:ext cx="4416493" cy="3091545"/>
            </a:xfrm>
            <a:prstGeom prst="rect">
              <a:avLst/>
            </a:prstGeom>
          </p:spPr>
        </p:pic>
        <p:sp>
          <p:nvSpPr>
            <p:cNvPr id="20" name="椭圆 4"/>
            <p:cNvSpPr/>
            <p:nvPr/>
          </p:nvSpPr>
          <p:spPr>
            <a:xfrm>
              <a:off x="5430499" y="2992772"/>
              <a:ext cx="3057188" cy="2180776"/>
            </a:xfrm>
            <a:custGeom>
              <a:avLst/>
              <a:gdLst>
                <a:gd name="connsiteX0" fmla="*/ 0 w 2677886"/>
                <a:gd name="connsiteY0" fmla="*/ 1036864 h 2073728"/>
                <a:gd name="connsiteX1" fmla="*/ 1338943 w 2677886"/>
                <a:gd name="connsiteY1" fmla="*/ 0 h 2073728"/>
                <a:gd name="connsiteX2" fmla="*/ 2677886 w 2677886"/>
                <a:gd name="connsiteY2" fmla="*/ 1036864 h 2073728"/>
                <a:gd name="connsiteX3" fmla="*/ 1338943 w 2677886"/>
                <a:gd name="connsiteY3" fmla="*/ 2073728 h 2073728"/>
                <a:gd name="connsiteX4" fmla="*/ 0 w 2677886"/>
                <a:gd name="connsiteY4" fmla="*/ 1036864 h 2073728"/>
                <a:gd name="connsiteX0" fmla="*/ 37173 w 2715059"/>
                <a:gd name="connsiteY0" fmla="*/ 989799 h 2026663"/>
                <a:gd name="connsiteX1" fmla="*/ 750828 w 2715059"/>
                <a:gd name="connsiteY1" fmla="*/ 0 h 2026663"/>
                <a:gd name="connsiteX2" fmla="*/ 2715059 w 2715059"/>
                <a:gd name="connsiteY2" fmla="*/ 989799 h 2026663"/>
                <a:gd name="connsiteX3" fmla="*/ 1376116 w 2715059"/>
                <a:gd name="connsiteY3" fmla="*/ 2026663 h 2026663"/>
                <a:gd name="connsiteX4" fmla="*/ 37173 w 2715059"/>
                <a:gd name="connsiteY4" fmla="*/ 989799 h 2026663"/>
                <a:gd name="connsiteX0" fmla="*/ 37173 w 2729862"/>
                <a:gd name="connsiteY0" fmla="*/ 1023965 h 2060829"/>
                <a:gd name="connsiteX1" fmla="*/ 750828 w 2729862"/>
                <a:gd name="connsiteY1" fmla="*/ 34166 h 2060829"/>
                <a:gd name="connsiteX2" fmla="*/ 2010024 w 2729862"/>
                <a:gd name="connsiteY2" fmla="*/ 302147 h 2060829"/>
                <a:gd name="connsiteX3" fmla="*/ 2715059 w 2729862"/>
                <a:gd name="connsiteY3" fmla="*/ 1023965 h 2060829"/>
                <a:gd name="connsiteX4" fmla="*/ 1376116 w 2729862"/>
                <a:gd name="connsiteY4" fmla="*/ 2060829 h 2060829"/>
                <a:gd name="connsiteX5" fmla="*/ 37173 w 2729862"/>
                <a:gd name="connsiteY5" fmla="*/ 1023965 h 2060829"/>
                <a:gd name="connsiteX0" fmla="*/ 37173 w 2780766"/>
                <a:gd name="connsiteY0" fmla="*/ 1023965 h 2060829"/>
                <a:gd name="connsiteX1" fmla="*/ 750828 w 2780766"/>
                <a:gd name="connsiteY1" fmla="*/ 34166 h 2060829"/>
                <a:gd name="connsiteX2" fmla="*/ 2010024 w 2780766"/>
                <a:gd name="connsiteY2" fmla="*/ 302147 h 2060829"/>
                <a:gd name="connsiteX3" fmla="*/ 2715059 w 2780766"/>
                <a:gd name="connsiteY3" fmla="*/ 1023965 h 2060829"/>
                <a:gd name="connsiteX4" fmla="*/ 1376116 w 2780766"/>
                <a:gd name="connsiteY4" fmla="*/ 2060829 h 2060829"/>
                <a:gd name="connsiteX5" fmla="*/ 37173 w 2780766"/>
                <a:gd name="connsiteY5" fmla="*/ 1023965 h 2060829"/>
                <a:gd name="connsiteX0" fmla="*/ 16972 w 3034530"/>
                <a:gd name="connsiteY0" fmla="*/ 1014406 h 2051270"/>
                <a:gd name="connsiteX1" fmla="*/ 730627 w 3034530"/>
                <a:gd name="connsiteY1" fmla="*/ 24607 h 2051270"/>
                <a:gd name="connsiteX2" fmla="*/ 2568047 w 3034530"/>
                <a:gd name="connsiteY2" fmla="*/ 359824 h 2051270"/>
                <a:gd name="connsiteX3" fmla="*/ 2694858 w 3034530"/>
                <a:gd name="connsiteY3" fmla="*/ 1014406 h 2051270"/>
                <a:gd name="connsiteX4" fmla="*/ 1355915 w 3034530"/>
                <a:gd name="connsiteY4" fmla="*/ 2051270 h 2051270"/>
                <a:gd name="connsiteX5" fmla="*/ 16972 w 3034530"/>
                <a:gd name="connsiteY5" fmla="*/ 1014406 h 2051270"/>
                <a:gd name="connsiteX0" fmla="*/ 16972 w 3034530"/>
                <a:gd name="connsiteY0" fmla="*/ 1014827 h 2051691"/>
                <a:gd name="connsiteX1" fmla="*/ 730627 w 3034530"/>
                <a:gd name="connsiteY1" fmla="*/ 25028 h 2051691"/>
                <a:gd name="connsiteX2" fmla="*/ 2568047 w 3034530"/>
                <a:gd name="connsiteY2" fmla="*/ 360245 h 2051691"/>
                <a:gd name="connsiteX3" fmla="*/ 2694858 w 3034530"/>
                <a:gd name="connsiteY3" fmla="*/ 1014827 h 2051691"/>
                <a:gd name="connsiteX4" fmla="*/ 1355915 w 3034530"/>
                <a:gd name="connsiteY4" fmla="*/ 2051691 h 2051691"/>
                <a:gd name="connsiteX5" fmla="*/ 16972 w 3034530"/>
                <a:gd name="connsiteY5" fmla="*/ 1014827 h 2051691"/>
                <a:gd name="connsiteX0" fmla="*/ 16972 w 3034530"/>
                <a:gd name="connsiteY0" fmla="*/ 1014827 h 2051691"/>
                <a:gd name="connsiteX1" fmla="*/ 730627 w 3034530"/>
                <a:gd name="connsiteY1" fmla="*/ 25028 h 2051691"/>
                <a:gd name="connsiteX2" fmla="*/ 2568047 w 3034530"/>
                <a:gd name="connsiteY2" fmla="*/ 360245 h 2051691"/>
                <a:gd name="connsiteX3" fmla="*/ 2694858 w 3034530"/>
                <a:gd name="connsiteY3" fmla="*/ 1014827 h 2051691"/>
                <a:gd name="connsiteX4" fmla="*/ 1355915 w 3034530"/>
                <a:gd name="connsiteY4" fmla="*/ 2051691 h 2051691"/>
                <a:gd name="connsiteX5" fmla="*/ 16972 w 3034530"/>
                <a:gd name="connsiteY5" fmla="*/ 1014827 h 2051691"/>
                <a:gd name="connsiteX0" fmla="*/ 16972 w 2748146"/>
                <a:gd name="connsiteY0" fmla="*/ 1026802 h 2143029"/>
                <a:gd name="connsiteX1" fmla="*/ 730627 w 2748146"/>
                <a:gd name="connsiteY1" fmla="*/ 37003 h 2143029"/>
                <a:gd name="connsiteX2" fmla="*/ 2568047 w 2748146"/>
                <a:gd name="connsiteY2" fmla="*/ 372220 h 2143029"/>
                <a:gd name="connsiteX3" fmla="*/ 2607452 w 2748146"/>
                <a:gd name="connsiteY3" fmla="*/ 1873966 h 2143029"/>
                <a:gd name="connsiteX4" fmla="*/ 1355915 w 2748146"/>
                <a:gd name="connsiteY4" fmla="*/ 2063666 h 2143029"/>
                <a:gd name="connsiteX5" fmla="*/ 16972 w 2748146"/>
                <a:gd name="connsiteY5" fmla="*/ 1026802 h 2143029"/>
                <a:gd name="connsiteX0" fmla="*/ 15235 w 2746409"/>
                <a:gd name="connsiteY0" fmla="*/ 1026802 h 2084951"/>
                <a:gd name="connsiteX1" fmla="*/ 728890 w 2746409"/>
                <a:gd name="connsiteY1" fmla="*/ 37003 h 2084951"/>
                <a:gd name="connsiteX2" fmla="*/ 2566310 w 2746409"/>
                <a:gd name="connsiteY2" fmla="*/ 372220 h 2084951"/>
                <a:gd name="connsiteX3" fmla="*/ 2605715 w 2746409"/>
                <a:gd name="connsiteY3" fmla="*/ 1873966 h 2084951"/>
                <a:gd name="connsiteX4" fmla="*/ 1313836 w 2746409"/>
                <a:gd name="connsiteY4" fmla="*/ 1969536 h 2084951"/>
                <a:gd name="connsiteX5" fmla="*/ 15235 w 2746409"/>
                <a:gd name="connsiteY5" fmla="*/ 1026802 h 2084951"/>
                <a:gd name="connsiteX0" fmla="*/ 14241 w 2785757"/>
                <a:gd name="connsiteY0" fmla="*/ 1595116 h 2089211"/>
                <a:gd name="connsiteX1" fmla="*/ 768238 w 2785757"/>
                <a:gd name="connsiteY1" fmla="*/ 74158 h 2089211"/>
                <a:gd name="connsiteX2" fmla="*/ 2605658 w 2785757"/>
                <a:gd name="connsiteY2" fmla="*/ 409375 h 2089211"/>
                <a:gd name="connsiteX3" fmla="*/ 2645063 w 2785757"/>
                <a:gd name="connsiteY3" fmla="*/ 1911121 h 2089211"/>
                <a:gd name="connsiteX4" fmla="*/ 1353184 w 2785757"/>
                <a:gd name="connsiteY4" fmla="*/ 2006691 h 2089211"/>
                <a:gd name="connsiteX5" fmla="*/ 14241 w 2785757"/>
                <a:gd name="connsiteY5" fmla="*/ 1595116 h 2089211"/>
                <a:gd name="connsiteX0" fmla="*/ 49909 w 2841793"/>
                <a:gd name="connsiteY0" fmla="*/ 1595116 h 2089211"/>
                <a:gd name="connsiteX1" fmla="*/ 514794 w 2841793"/>
                <a:gd name="connsiteY1" fmla="*/ 74158 h 2089211"/>
                <a:gd name="connsiteX2" fmla="*/ 2641326 w 2841793"/>
                <a:gd name="connsiteY2" fmla="*/ 409375 h 2089211"/>
                <a:gd name="connsiteX3" fmla="*/ 2680731 w 2841793"/>
                <a:gd name="connsiteY3" fmla="*/ 1911121 h 2089211"/>
                <a:gd name="connsiteX4" fmla="*/ 1388852 w 2841793"/>
                <a:gd name="connsiteY4" fmla="*/ 2006691 h 2089211"/>
                <a:gd name="connsiteX5" fmla="*/ 49909 w 2841793"/>
                <a:gd name="connsiteY5" fmla="*/ 1595116 h 2089211"/>
                <a:gd name="connsiteX0" fmla="*/ 49909 w 2877943"/>
                <a:gd name="connsiteY0" fmla="*/ 1597181 h 2144918"/>
                <a:gd name="connsiteX1" fmla="*/ 514794 w 2877943"/>
                <a:gd name="connsiteY1" fmla="*/ 76223 h 2144918"/>
                <a:gd name="connsiteX2" fmla="*/ 2641326 w 2877943"/>
                <a:gd name="connsiteY2" fmla="*/ 411440 h 2144918"/>
                <a:gd name="connsiteX3" fmla="*/ 2754690 w 2877943"/>
                <a:gd name="connsiteY3" fmla="*/ 1993869 h 2144918"/>
                <a:gd name="connsiteX4" fmla="*/ 1388852 w 2877943"/>
                <a:gd name="connsiteY4" fmla="*/ 2008756 h 2144918"/>
                <a:gd name="connsiteX5" fmla="*/ 49909 w 2877943"/>
                <a:gd name="connsiteY5" fmla="*/ 1597181 h 2144918"/>
                <a:gd name="connsiteX0" fmla="*/ 55387 w 3050954"/>
                <a:gd name="connsiteY0" fmla="*/ 1590805 h 2138542"/>
                <a:gd name="connsiteX1" fmla="*/ 520272 w 3050954"/>
                <a:gd name="connsiteY1" fmla="*/ 69847 h 2138542"/>
                <a:gd name="connsiteX2" fmla="*/ 2895574 w 3050954"/>
                <a:gd name="connsiteY2" fmla="*/ 431958 h 2138542"/>
                <a:gd name="connsiteX3" fmla="*/ 2760168 w 3050954"/>
                <a:gd name="connsiteY3" fmla="*/ 1987493 h 2138542"/>
                <a:gd name="connsiteX4" fmla="*/ 1394330 w 3050954"/>
                <a:gd name="connsiteY4" fmla="*/ 2002380 h 2138542"/>
                <a:gd name="connsiteX5" fmla="*/ 55387 w 3050954"/>
                <a:gd name="connsiteY5" fmla="*/ 1590805 h 2138542"/>
                <a:gd name="connsiteX0" fmla="*/ 63555 w 3061599"/>
                <a:gd name="connsiteY0" fmla="*/ 1567667 h 2115404"/>
                <a:gd name="connsiteX1" fmla="*/ 494823 w 3061599"/>
                <a:gd name="connsiteY1" fmla="*/ 73603 h 2115404"/>
                <a:gd name="connsiteX2" fmla="*/ 2903742 w 3061599"/>
                <a:gd name="connsiteY2" fmla="*/ 408820 h 2115404"/>
                <a:gd name="connsiteX3" fmla="*/ 2768336 w 3061599"/>
                <a:gd name="connsiteY3" fmla="*/ 1964355 h 2115404"/>
                <a:gd name="connsiteX4" fmla="*/ 1402498 w 3061599"/>
                <a:gd name="connsiteY4" fmla="*/ 1979242 h 2115404"/>
                <a:gd name="connsiteX5" fmla="*/ 63555 w 3061599"/>
                <a:gd name="connsiteY5" fmla="*/ 1567667 h 2115404"/>
                <a:gd name="connsiteX0" fmla="*/ 65436 w 3117007"/>
                <a:gd name="connsiteY0" fmla="*/ 1559914 h 2107651"/>
                <a:gd name="connsiteX1" fmla="*/ 496704 w 3117007"/>
                <a:gd name="connsiteY1" fmla="*/ 65850 h 2107651"/>
                <a:gd name="connsiteX2" fmla="*/ 2972858 w 3117007"/>
                <a:gd name="connsiteY2" fmla="*/ 434685 h 2107651"/>
                <a:gd name="connsiteX3" fmla="*/ 2770217 w 3117007"/>
                <a:gd name="connsiteY3" fmla="*/ 1956602 h 2107651"/>
                <a:gd name="connsiteX4" fmla="*/ 1404379 w 3117007"/>
                <a:gd name="connsiteY4" fmla="*/ 1971489 h 2107651"/>
                <a:gd name="connsiteX5" fmla="*/ 65436 w 3117007"/>
                <a:gd name="connsiteY5" fmla="*/ 1559914 h 2107651"/>
                <a:gd name="connsiteX0" fmla="*/ 65436 w 3132719"/>
                <a:gd name="connsiteY0" fmla="*/ 1559914 h 2107651"/>
                <a:gd name="connsiteX1" fmla="*/ 496704 w 3132719"/>
                <a:gd name="connsiteY1" fmla="*/ 65850 h 2107651"/>
                <a:gd name="connsiteX2" fmla="*/ 2972858 w 3132719"/>
                <a:gd name="connsiteY2" fmla="*/ 434685 h 2107651"/>
                <a:gd name="connsiteX3" fmla="*/ 2770217 w 3132719"/>
                <a:gd name="connsiteY3" fmla="*/ 1956602 h 2107651"/>
                <a:gd name="connsiteX4" fmla="*/ 1404379 w 3132719"/>
                <a:gd name="connsiteY4" fmla="*/ 1971489 h 2107651"/>
                <a:gd name="connsiteX5" fmla="*/ 65436 w 3132719"/>
                <a:gd name="connsiteY5" fmla="*/ 1559914 h 2107651"/>
                <a:gd name="connsiteX0" fmla="*/ 65436 w 3132719"/>
                <a:gd name="connsiteY0" fmla="*/ 1559914 h 2069805"/>
                <a:gd name="connsiteX1" fmla="*/ 496704 w 3132719"/>
                <a:gd name="connsiteY1" fmla="*/ 65850 h 2069805"/>
                <a:gd name="connsiteX2" fmla="*/ 2972858 w 3132719"/>
                <a:gd name="connsiteY2" fmla="*/ 434685 h 2069805"/>
                <a:gd name="connsiteX3" fmla="*/ 2770217 w 3132719"/>
                <a:gd name="connsiteY3" fmla="*/ 1956602 h 2069805"/>
                <a:gd name="connsiteX4" fmla="*/ 1404379 w 3132719"/>
                <a:gd name="connsiteY4" fmla="*/ 1971489 h 2069805"/>
                <a:gd name="connsiteX5" fmla="*/ 65436 w 3132719"/>
                <a:gd name="connsiteY5" fmla="*/ 1559914 h 2069805"/>
                <a:gd name="connsiteX0" fmla="*/ 65436 w 3121230"/>
                <a:gd name="connsiteY0" fmla="*/ 1561289 h 2115109"/>
                <a:gd name="connsiteX1" fmla="*/ 496704 w 3121230"/>
                <a:gd name="connsiteY1" fmla="*/ 67225 h 2115109"/>
                <a:gd name="connsiteX2" fmla="*/ 2972858 w 3121230"/>
                <a:gd name="connsiteY2" fmla="*/ 436060 h 2115109"/>
                <a:gd name="connsiteX3" fmla="*/ 2729876 w 3121230"/>
                <a:gd name="connsiteY3" fmla="*/ 2018489 h 2115109"/>
                <a:gd name="connsiteX4" fmla="*/ 1404379 w 3121230"/>
                <a:gd name="connsiteY4" fmla="*/ 1972864 h 2115109"/>
                <a:gd name="connsiteX5" fmla="*/ 65436 w 3121230"/>
                <a:gd name="connsiteY5" fmla="*/ 1561289 h 2115109"/>
                <a:gd name="connsiteX0" fmla="*/ 63484 w 3119278"/>
                <a:gd name="connsiteY0" fmla="*/ 1561289 h 2132229"/>
                <a:gd name="connsiteX1" fmla="*/ 494752 w 3119278"/>
                <a:gd name="connsiteY1" fmla="*/ 67225 h 2132229"/>
                <a:gd name="connsiteX2" fmla="*/ 2970906 w 3119278"/>
                <a:gd name="connsiteY2" fmla="*/ 436060 h 2132229"/>
                <a:gd name="connsiteX3" fmla="*/ 2727924 w 3119278"/>
                <a:gd name="connsiteY3" fmla="*/ 2018489 h 2132229"/>
                <a:gd name="connsiteX4" fmla="*/ 1375533 w 3119278"/>
                <a:gd name="connsiteY4" fmla="*/ 2026652 h 2132229"/>
                <a:gd name="connsiteX5" fmla="*/ 63484 w 3119278"/>
                <a:gd name="connsiteY5" fmla="*/ 1561289 h 2132229"/>
                <a:gd name="connsiteX0" fmla="*/ 63484 w 3119278"/>
                <a:gd name="connsiteY0" fmla="*/ 1561289 h 2151727"/>
                <a:gd name="connsiteX1" fmla="*/ 494752 w 3119278"/>
                <a:gd name="connsiteY1" fmla="*/ 67225 h 2151727"/>
                <a:gd name="connsiteX2" fmla="*/ 2970906 w 3119278"/>
                <a:gd name="connsiteY2" fmla="*/ 436060 h 2151727"/>
                <a:gd name="connsiteX3" fmla="*/ 2727924 w 3119278"/>
                <a:gd name="connsiteY3" fmla="*/ 2018489 h 2151727"/>
                <a:gd name="connsiteX4" fmla="*/ 1375533 w 3119278"/>
                <a:gd name="connsiteY4" fmla="*/ 2026652 h 2151727"/>
                <a:gd name="connsiteX5" fmla="*/ 63484 w 3119278"/>
                <a:gd name="connsiteY5" fmla="*/ 1561289 h 2151727"/>
                <a:gd name="connsiteX0" fmla="*/ 65747 w 3108094"/>
                <a:gd name="connsiteY0" fmla="*/ 1626050 h 2133519"/>
                <a:gd name="connsiteX1" fmla="*/ 483568 w 3108094"/>
                <a:gd name="connsiteY1" fmla="*/ 71474 h 2133519"/>
                <a:gd name="connsiteX2" fmla="*/ 2959722 w 3108094"/>
                <a:gd name="connsiteY2" fmla="*/ 440309 h 2133519"/>
                <a:gd name="connsiteX3" fmla="*/ 2716740 w 3108094"/>
                <a:gd name="connsiteY3" fmla="*/ 2022738 h 2133519"/>
                <a:gd name="connsiteX4" fmla="*/ 1364349 w 3108094"/>
                <a:gd name="connsiteY4" fmla="*/ 2030901 h 2133519"/>
                <a:gd name="connsiteX5" fmla="*/ 65747 w 3108094"/>
                <a:gd name="connsiteY5" fmla="*/ 1626050 h 2133519"/>
                <a:gd name="connsiteX0" fmla="*/ 65747 w 3108094"/>
                <a:gd name="connsiteY0" fmla="*/ 1649515 h 2156984"/>
                <a:gd name="connsiteX1" fmla="*/ 483568 w 3108094"/>
                <a:gd name="connsiteY1" fmla="*/ 68045 h 2156984"/>
                <a:gd name="connsiteX2" fmla="*/ 2959722 w 3108094"/>
                <a:gd name="connsiteY2" fmla="*/ 463774 h 2156984"/>
                <a:gd name="connsiteX3" fmla="*/ 2716740 w 3108094"/>
                <a:gd name="connsiteY3" fmla="*/ 2046203 h 2156984"/>
                <a:gd name="connsiteX4" fmla="*/ 1364349 w 3108094"/>
                <a:gd name="connsiteY4" fmla="*/ 2054366 h 2156984"/>
                <a:gd name="connsiteX5" fmla="*/ 65747 w 3108094"/>
                <a:gd name="connsiteY5" fmla="*/ 1649515 h 2156984"/>
                <a:gd name="connsiteX0" fmla="*/ 65747 w 3108094"/>
                <a:gd name="connsiteY0" fmla="*/ 1655480 h 2162949"/>
                <a:gd name="connsiteX1" fmla="*/ 483568 w 3108094"/>
                <a:gd name="connsiteY1" fmla="*/ 74010 h 2162949"/>
                <a:gd name="connsiteX2" fmla="*/ 2959722 w 3108094"/>
                <a:gd name="connsiteY2" fmla="*/ 442844 h 2162949"/>
                <a:gd name="connsiteX3" fmla="*/ 2716740 w 3108094"/>
                <a:gd name="connsiteY3" fmla="*/ 2052168 h 2162949"/>
                <a:gd name="connsiteX4" fmla="*/ 1364349 w 3108094"/>
                <a:gd name="connsiteY4" fmla="*/ 2060331 h 2162949"/>
                <a:gd name="connsiteX5" fmla="*/ 65747 w 3108094"/>
                <a:gd name="connsiteY5" fmla="*/ 1655480 h 2162949"/>
                <a:gd name="connsiteX0" fmla="*/ 65747 w 3096329"/>
                <a:gd name="connsiteY0" fmla="*/ 1661646 h 2169115"/>
                <a:gd name="connsiteX1" fmla="*/ 483568 w 3096329"/>
                <a:gd name="connsiteY1" fmla="*/ 80176 h 2169115"/>
                <a:gd name="connsiteX2" fmla="*/ 2959722 w 3096329"/>
                <a:gd name="connsiteY2" fmla="*/ 449010 h 2169115"/>
                <a:gd name="connsiteX3" fmla="*/ 2716740 w 3096329"/>
                <a:gd name="connsiteY3" fmla="*/ 2058334 h 2169115"/>
                <a:gd name="connsiteX4" fmla="*/ 1364349 w 3096329"/>
                <a:gd name="connsiteY4" fmla="*/ 2066497 h 2169115"/>
                <a:gd name="connsiteX5" fmla="*/ 65747 w 3096329"/>
                <a:gd name="connsiteY5" fmla="*/ 1661646 h 2169115"/>
                <a:gd name="connsiteX0" fmla="*/ 65747 w 3099908"/>
                <a:gd name="connsiteY0" fmla="*/ 1661646 h 2169115"/>
                <a:gd name="connsiteX1" fmla="*/ 483568 w 3099908"/>
                <a:gd name="connsiteY1" fmla="*/ 80176 h 2169115"/>
                <a:gd name="connsiteX2" fmla="*/ 2959722 w 3099908"/>
                <a:gd name="connsiteY2" fmla="*/ 449010 h 2169115"/>
                <a:gd name="connsiteX3" fmla="*/ 2716740 w 3099908"/>
                <a:gd name="connsiteY3" fmla="*/ 2058334 h 2169115"/>
                <a:gd name="connsiteX4" fmla="*/ 1364349 w 3099908"/>
                <a:gd name="connsiteY4" fmla="*/ 2066497 h 2169115"/>
                <a:gd name="connsiteX5" fmla="*/ 65747 w 3099908"/>
                <a:gd name="connsiteY5" fmla="*/ 1661646 h 2169115"/>
                <a:gd name="connsiteX0" fmla="*/ 65747 w 3106190"/>
                <a:gd name="connsiteY0" fmla="*/ 1661646 h 2169115"/>
                <a:gd name="connsiteX1" fmla="*/ 483568 w 3106190"/>
                <a:gd name="connsiteY1" fmla="*/ 80176 h 2169115"/>
                <a:gd name="connsiteX2" fmla="*/ 2959722 w 3106190"/>
                <a:gd name="connsiteY2" fmla="*/ 449010 h 2169115"/>
                <a:gd name="connsiteX3" fmla="*/ 2716740 w 3106190"/>
                <a:gd name="connsiteY3" fmla="*/ 2058334 h 2169115"/>
                <a:gd name="connsiteX4" fmla="*/ 1364349 w 3106190"/>
                <a:gd name="connsiteY4" fmla="*/ 2066497 h 2169115"/>
                <a:gd name="connsiteX5" fmla="*/ 65747 w 3106190"/>
                <a:gd name="connsiteY5" fmla="*/ 1661646 h 2169115"/>
                <a:gd name="connsiteX0" fmla="*/ 65747 w 3110301"/>
                <a:gd name="connsiteY0" fmla="*/ 1655805 h 2172750"/>
                <a:gd name="connsiteX1" fmla="*/ 483568 w 3110301"/>
                <a:gd name="connsiteY1" fmla="*/ 74335 h 2172750"/>
                <a:gd name="connsiteX2" fmla="*/ 2959722 w 3110301"/>
                <a:gd name="connsiteY2" fmla="*/ 443169 h 2172750"/>
                <a:gd name="connsiteX3" fmla="*/ 2689845 w 3110301"/>
                <a:gd name="connsiteY3" fmla="*/ 2065940 h 2172750"/>
                <a:gd name="connsiteX4" fmla="*/ 1364349 w 3110301"/>
                <a:gd name="connsiteY4" fmla="*/ 2060656 h 2172750"/>
                <a:gd name="connsiteX5" fmla="*/ 65747 w 3110301"/>
                <a:gd name="connsiteY5" fmla="*/ 1655805 h 2172750"/>
                <a:gd name="connsiteX0" fmla="*/ 65747 w 3114056"/>
                <a:gd name="connsiteY0" fmla="*/ 1655805 h 2152300"/>
                <a:gd name="connsiteX1" fmla="*/ 483568 w 3114056"/>
                <a:gd name="connsiteY1" fmla="*/ 74335 h 2152300"/>
                <a:gd name="connsiteX2" fmla="*/ 2959722 w 3114056"/>
                <a:gd name="connsiteY2" fmla="*/ 443169 h 2152300"/>
                <a:gd name="connsiteX3" fmla="*/ 2689845 w 3114056"/>
                <a:gd name="connsiteY3" fmla="*/ 2065940 h 2152300"/>
                <a:gd name="connsiteX4" fmla="*/ 1364349 w 3114056"/>
                <a:gd name="connsiteY4" fmla="*/ 2060656 h 2152300"/>
                <a:gd name="connsiteX5" fmla="*/ 65747 w 3114056"/>
                <a:gd name="connsiteY5" fmla="*/ 1655805 h 2152300"/>
                <a:gd name="connsiteX0" fmla="*/ 65747 w 3110206"/>
                <a:gd name="connsiteY0" fmla="*/ 1656789 h 2182726"/>
                <a:gd name="connsiteX1" fmla="*/ 483568 w 3110206"/>
                <a:gd name="connsiteY1" fmla="*/ 75319 h 2182726"/>
                <a:gd name="connsiteX2" fmla="*/ 2959722 w 3110206"/>
                <a:gd name="connsiteY2" fmla="*/ 444153 h 2182726"/>
                <a:gd name="connsiteX3" fmla="*/ 2676398 w 3110206"/>
                <a:gd name="connsiteY3" fmla="*/ 2107265 h 2182726"/>
                <a:gd name="connsiteX4" fmla="*/ 1364349 w 3110206"/>
                <a:gd name="connsiteY4" fmla="*/ 2061640 h 2182726"/>
                <a:gd name="connsiteX5" fmla="*/ 65747 w 3110206"/>
                <a:gd name="connsiteY5" fmla="*/ 1656789 h 2182726"/>
                <a:gd name="connsiteX0" fmla="*/ 65747 w 3057188"/>
                <a:gd name="connsiteY0" fmla="*/ 1654839 h 2180776"/>
                <a:gd name="connsiteX1" fmla="*/ 483568 w 3057188"/>
                <a:gd name="connsiteY1" fmla="*/ 73369 h 2180776"/>
                <a:gd name="connsiteX2" fmla="*/ 2959722 w 3057188"/>
                <a:gd name="connsiteY2" fmla="*/ 442203 h 2180776"/>
                <a:gd name="connsiteX3" fmla="*/ 2676398 w 3057188"/>
                <a:gd name="connsiteY3" fmla="*/ 2105315 h 2180776"/>
                <a:gd name="connsiteX4" fmla="*/ 1364349 w 3057188"/>
                <a:gd name="connsiteY4" fmla="*/ 2059690 h 2180776"/>
                <a:gd name="connsiteX5" fmla="*/ 65747 w 3057188"/>
                <a:gd name="connsiteY5" fmla="*/ 1654839 h 21807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057188" h="2180776">
                  <a:moveTo>
                    <a:pt x="65747" y="1654839"/>
                  </a:moveTo>
                  <a:cubicBezTo>
                    <a:pt x="-81050" y="1323786"/>
                    <a:pt x="1239" y="275475"/>
                    <a:pt x="483568" y="73369"/>
                  </a:cubicBezTo>
                  <a:cubicBezTo>
                    <a:pt x="965897" y="-128737"/>
                    <a:pt x="2715274" y="116993"/>
                    <a:pt x="2959722" y="442203"/>
                  </a:cubicBezTo>
                  <a:cubicBezTo>
                    <a:pt x="3204170" y="767413"/>
                    <a:pt x="2943414" y="1946672"/>
                    <a:pt x="2676398" y="2105315"/>
                  </a:cubicBezTo>
                  <a:cubicBezTo>
                    <a:pt x="2409382" y="2263958"/>
                    <a:pt x="1799457" y="2134769"/>
                    <a:pt x="1364349" y="2059690"/>
                  </a:cubicBezTo>
                  <a:cubicBezTo>
                    <a:pt x="929241" y="1984611"/>
                    <a:pt x="212544" y="1985892"/>
                    <a:pt x="65747" y="1654839"/>
                  </a:cubicBezTo>
                  <a:close/>
                </a:path>
              </a:pathLst>
            </a:custGeom>
            <a:blipFill dpi="0" rotWithShape="1">
              <a:blip r:embed="rId5" cstate="print">
                <a:extLst>
                  <a:ext uri="{28A0092B-C50C-407E-A947-70E740481C1C}">
                    <a14:useLocalDpi xmlns:a14="http://schemas.microsoft.com/office/drawing/2010/main" xmlns=""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1" name="TextBox 97"/>
          <p:cNvSpPr txBox="1"/>
          <p:nvPr/>
        </p:nvSpPr>
        <p:spPr>
          <a:xfrm>
            <a:off x="2073133" y="2332875"/>
            <a:ext cx="2489735" cy="486672"/>
          </a:xfrm>
          <a:prstGeom prst="rect">
            <a:avLst/>
          </a:prstGeom>
          <a:noFill/>
        </p:spPr>
        <p:txBody>
          <a:bodyPr wrap="square" lIns="102974" tIns="0" rIns="102974" bIns="0" rtlCol="0" anchor="t">
            <a:spAutoFit/>
          </a:bodyPr>
          <a:lstStyle/>
          <a:p>
            <a:pPr>
              <a:lnSpc>
                <a:spcPct val="150000"/>
              </a:lnSpc>
            </a:pPr>
            <a:r>
              <a:rPr lang="zh-CN" altLang="en-US" sz="2400" dirty="0">
                <a:solidFill>
                  <a:srgbClr val="ED6D34"/>
                </a:solidFill>
                <a:latin typeface="方正卡通简体" panose="03000509000000000000" pitchFamily="65" charset="-122"/>
                <a:ea typeface="方正卡通简体" panose="03000509000000000000" pitchFamily="65" charset="-122"/>
                <a:cs typeface="华文黑体" pitchFamily="2" charset="-122"/>
              </a:rPr>
              <a:t>点击添加标题</a:t>
            </a:r>
          </a:p>
        </p:txBody>
      </p:sp>
      <p:sp>
        <p:nvSpPr>
          <p:cNvPr id="22" name="文本框 21"/>
          <p:cNvSpPr txBox="1"/>
          <p:nvPr/>
        </p:nvSpPr>
        <p:spPr>
          <a:xfrm>
            <a:off x="2085833" y="2857002"/>
            <a:ext cx="2489735" cy="2677656"/>
          </a:xfrm>
          <a:prstGeom prst="rect">
            <a:avLst/>
          </a:prstGeom>
          <a:noFill/>
        </p:spPr>
        <p:txBody>
          <a:bodyPr wrap="square" rtlCol="0">
            <a:spAutoFit/>
          </a:bodyPr>
          <a:lstStyle/>
          <a:p>
            <a:pPr>
              <a:lnSpc>
                <a:spcPct val="150000"/>
              </a:lnSpc>
            </a:pPr>
            <a:r>
              <a:rPr lang="zh-CN" altLang="en-US" sz="1400" dirty="0">
                <a:solidFill>
                  <a:schemeClr val="tx1">
                    <a:lumMod val="85000"/>
                    <a:lumOff val="15000"/>
                  </a:schemeClr>
                </a:solidFill>
                <a:latin typeface="方正卡通简体" panose="03000509000000000000" pitchFamily="65" charset="-122"/>
                <a:ea typeface="方正卡通简体" panose="03000509000000000000" pitchFamily="65" charset="-122"/>
                <a:cs typeface="+mn-ea"/>
                <a:sym typeface="+mn-lt"/>
              </a:rPr>
              <a:t>请在此处添加具体内容，文字尽量言简意赅，简单说明即可，不必过于繁琐，注意版面美观度</a:t>
            </a:r>
            <a:r>
              <a:rPr lang="zh-CN" altLang="en-US" sz="1400" dirty="0" smtClean="0">
                <a:solidFill>
                  <a:schemeClr val="tx1">
                    <a:lumMod val="85000"/>
                    <a:lumOff val="15000"/>
                  </a:schemeClr>
                </a:solidFill>
                <a:latin typeface="方正卡通简体" panose="03000509000000000000" pitchFamily="65" charset="-122"/>
                <a:ea typeface="方正卡通简体" panose="03000509000000000000" pitchFamily="65" charset="-122"/>
                <a:cs typeface="+mn-ea"/>
                <a:sym typeface="+mn-lt"/>
              </a:rPr>
              <a:t>。请在此处添加具体内容，文字尽量言简意赅，简单不必过于繁琐，注意版面美观度。</a:t>
            </a:r>
            <a:endParaRPr lang="zh-CN" altLang="en-US" sz="1400" dirty="0" smtClean="0">
              <a:solidFill>
                <a:schemeClr val="tx1"/>
              </a:solidFill>
              <a:latin typeface="方正卡通简体" panose="03000509000000000000" pitchFamily="65" charset="-122"/>
              <a:ea typeface="方正卡通简体" panose="03000509000000000000" pitchFamily="65" charset="-122"/>
              <a:sym typeface="+mn-ea"/>
            </a:endParaRPr>
          </a:p>
          <a:p>
            <a:pPr>
              <a:lnSpc>
                <a:spcPct val="150000"/>
              </a:lnSpc>
            </a:pPr>
            <a:endParaRPr lang="zh-CN" altLang="en-US" sz="1400" dirty="0">
              <a:solidFill>
                <a:schemeClr val="tx1"/>
              </a:solidFill>
              <a:latin typeface="方正卡通简体" panose="03000509000000000000" pitchFamily="65" charset="-122"/>
              <a:ea typeface="方正卡通简体" panose="03000509000000000000" pitchFamily="65" charset="-122"/>
              <a:sym typeface="+mn-ea"/>
            </a:endParaRPr>
          </a:p>
        </p:txBody>
      </p:sp>
      <p:sp>
        <p:nvSpPr>
          <p:cNvPr id="7" name="弧形 6"/>
          <p:cNvSpPr/>
          <p:nvPr/>
        </p:nvSpPr>
        <p:spPr>
          <a:xfrm rot="21379291">
            <a:off x="2658066" y="5929381"/>
            <a:ext cx="7731076" cy="810986"/>
          </a:xfrm>
          <a:custGeom>
            <a:avLst/>
            <a:gdLst>
              <a:gd name="connsiteX0" fmla="*/ 652186 w 6743493"/>
              <a:gd name="connsiteY0" fmla="*/ 145393 h 711200"/>
              <a:gd name="connsiteX1" fmla="*/ 3373243 w 6743493"/>
              <a:gd name="connsiteY1" fmla="*/ 0 h 711200"/>
              <a:gd name="connsiteX2" fmla="*/ 6195295 w 6743493"/>
              <a:gd name="connsiteY2" fmla="*/ 161240 h 711200"/>
              <a:gd name="connsiteX3" fmla="*/ 3371747 w 6743493"/>
              <a:gd name="connsiteY3" fmla="*/ 355600 h 711200"/>
              <a:gd name="connsiteX4" fmla="*/ 652186 w 6743493"/>
              <a:gd name="connsiteY4" fmla="*/ 145393 h 711200"/>
              <a:gd name="connsiteX0" fmla="*/ 652186 w 6743493"/>
              <a:gd name="connsiteY0" fmla="*/ 145393 h 711200"/>
              <a:gd name="connsiteX1" fmla="*/ 3373243 w 6743493"/>
              <a:gd name="connsiteY1" fmla="*/ 0 h 711200"/>
              <a:gd name="connsiteX2" fmla="*/ 6195295 w 6743493"/>
              <a:gd name="connsiteY2" fmla="*/ 161240 h 711200"/>
              <a:gd name="connsiteX0" fmla="*/ 0 w 5543109"/>
              <a:gd name="connsiteY0" fmla="*/ 386693 h 596900"/>
              <a:gd name="connsiteX1" fmla="*/ 2721057 w 5543109"/>
              <a:gd name="connsiteY1" fmla="*/ 241300 h 596900"/>
              <a:gd name="connsiteX2" fmla="*/ 5543109 w 5543109"/>
              <a:gd name="connsiteY2" fmla="*/ 402540 h 596900"/>
              <a:gd name="connsiteX3" fmla="*/ 2719561 w 5543109"/>
              <a:gd name="connsiteY3" fmla="*/ 596900 h 596900"/>
              <a:gd name="connsiteX4" fmla="*/ 0 w 5543109"/>
              <a:gd name="connsiteY4" fmla="*/ 386693 h 596900"/>
              <a:gd name="connsiteX0" fmla="*/ 0 w 5543109"/>
              <a:gd name="connsiteY0" fmla="*/ 386693 h 596900"/>
              <a:gd name="connsiteX1" fmla="*/ 2759157 w 5543109"/>
              <a:gd name="connsiteY1" fmla="*/ 0 h 596900"/>
              <a:gd name="connsiteX2" fmla="*/ 5543109 w 5543109"/>
              <a:gd name="connsiteY2" fmla="*/ 402540 h 596900"/>
              <a:gd name="connsiteX0" fmla="*/ 0 w 5543109"/>
              <a:gd name="connsiteY0" fmla="*/ 386693 h 1054100"/>
              <a:gd name="connsiteX1" fmla="*/ 2721057 w 5543109"/>
              <a:gd name="connsiteY1" fmla="*/ 241300 h 1054100"/>
              <a:gd name="connsiteX2" fmla="*/ 5543109 w 5543109"/>
              <a:gd name="connsiteY2" fmla="*/ 402540 h 1054100"/>
              <a:gd name="connsiteX3" fmla="*/ 2643361 w 5543109"/>
              <a:gd name="connsiteY3" fmla="*/ 1054100 h 1054100"/>
              <a:gd name="connsiteX4" fmla="*/ 0 w 5543109"/>
              <a:gd name="connsiteY4" fmla="*/ 386693 h 1054100"/>
              <a:gd name="connsiteX0" fmla="*/ 0 w 5543109"/>
              <a:gd name="connsiteY0" fmla="*/ 386693 h 1054100"/>
              <a:gd name="connsiteX1" fmla="*/ 2759157 w 5543109"/>
              <a:gd name="connsiteY1" fmla="*/ 0 h 1054100"/>
              <a:gd name="connsiteX2" fmla="*/ 5543109 w 5543109"/>
              <a:gd name="connsiteY2" fmla="*/ 402540 h 1054100"/>
            </a:gdLst>
            <a:ahLst/>
            <a:cxnLst>
              <a:cxn ang="0">
                <a:pos x="connsiteX0" y="connsiteY0"/>
              </a:cxn>
              <a:cxn ang="0">
                <a:pos x="connsiteX1" y="connsiteY1"/>
              </a:cxn>
              <a:cxn ang="0">
                <a:pos x="connsiteX2" y="connsiteY2"/>
              </a:cxn>
            </a:cxnLst>
            <a:rect l="l" t="t" r="r" b="b"/>
            <a:pathLst>
              <a:path w="5543109" h="1054100" stroke="0" extrusionOk="0">
                <a:moveTo>
                  <a:pt x="0" y="386693"/>
                </a:moveTo>
                <a:cubicBezTo>
                  <a:pt x="635418" y="295256"/>
                  <a:pt x="1646143" y="241250"/>
                  <a:pt x="2721057" y="241300"/>
                </a:cubicBezTo>
                <a:cubicBezTo>
                  <a:pt x="3859524" y="241353"/>
                  <a:pt x="4920858" y="301993"/>
                  <a:pt x="5543109" y="402540"/>
                </a:cubicBezTo>
                <a:lnTo>
                  <a:pt x="2643361" y="1054100"/>
                </a:lnTo>
                <a:lnTo>
                  <a:pt x="0" y="386693"/>
                </a:lnTo>
                <a:close/>
              </a:path>
              <a:path w="5543109" h="1054100" fill="none">
                <a:moveTo>
                  <a:pt x="0" y="386693"/>
                </a:moveTo>
                <a:cubicBezTo>
                  <a:pt x="635418" y="295256"/>
                  <a:pt x="1684243" y="-50"/>
                  <a:pt x="2759157" y="0"/>
                </a:cubicBezTo>
                <a:cubicBezTo>
                  <a:pt x="3897624" y="53"/>
                  <a:pt x="4920858" y="301993"/>
                  <a:pt x="5543109" y="402540"/>
                </a:cubicBezTo>
              </a:path>
            </a:pathLst>
          </a:custGeom>
          <a:ln w="19050">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23" name="弧形 6"/>
          <p:cNvSpPr/>
          <p:nvPr/>
        </p:nvSpPr>
        <p:spPr>
          <a:xfrm rot="21379291">
            <a:off x="2658065" y="5942273"/>
            <a:ext cx="7731076" cy="625339"/>
          </a:xfrm>
          <a:custGeom>
            <a:avLst/>
            <a:gdLst>
              <a:gd name="connsiteX0" fmla="*/ 652186 w 6743493"/>
              <a:gd name="connsiteY0" fmla="*/ 145393 h 711200"/>
              <a:gd name="connsiteX1" fmla="*/ 3373243 w 6743493"/>
              <a:gd name="connsiteY1" fmla="*/ 0 h 711200"/>
              <a:gd name="connsiteX2" fmla="*/ 6195295 w 6743493"/>
              <a:gd name="connsiteY2" fmla="*/ 161240 h 711200"/>
              <a:gd name="connsiteX3" fmla="*/ 3371747 w 6743493"/>
              <a:gd name="connsiteY3" fmla="*/ 355600 h 711200"/>
              <a:gd name="connsiteX4" fmla="*/ 652186 w 6743493"/>
              <a:gd name="connsiteY4" fmla="*/ 145393 h 711200"/>
              <a:gd name="connsiteX0" fmla="*/ 652186 w 6743493"/>
              <a:gd name="connsiteY0" fmla="*/ 145393 h 711200"/>
              <a:gd name="connsiteX1" fmla="*/ 3373243 w 6743493"/>
              <a:gd name="connsiteY1" fmla="*/ 0 h 711200"/>
              <a:gd name="connsiteX2" fmla="*/ 6195295 w 6743493"/>
              <a:gd name="connsiteY2" fmla="*/ 161240 h 711200"/>
              <a:gd name="connsiteX0" fmla="*/ 0 w 5543109"/>
              <a:gd name="connsiteY0" fmla="*/ 386693 h 596900"/>
              <a:gd name="connsiteX1" fmla="*/ 2721057 w 5543109"/>
              <a:gd name="connsiteY1" fmla="*/ 241300 h 596900"/>
              <a:gd name="connsiteX2" fmla="*/ 5543109 w 5543109"/>
              <a:gd name="connsiteY2" fmla="*/ 402540 h 596900"/>
              <a:gd name="connsiteX3" fmla="*/ 2719561 w 5543109"/>
              <a:gd name="connsiteY3" fmla="*/ 596900 h 596900"/>
              <a:gd name="connsiteX4" fmla="*/ 0 w 5543109"/>
              <a:gd name="connsiteY4" fmla="*/ 386693 h 596900"/>
              <a:gd name="connsiteX0" fmla="*/ 0 w 5543109"/>
              <a:gd name="connsiteY0" fmla="*/ 386693 h 596900"/>
              <a:gd name="connsiteX1" fmla="*/ 2759157 w 5543109"/>
              <a:gd name="connsiteY1" fmla="*/ 0 h 596900"/>
              <a:gd name="connsiteX2" fmla="*/ 5543109 w 5543109"/>
              <a:gd name="connsiteY2" fmla="*/ 402540 h 596900"/>
              <a:gd name="connsiteX0" fmla="*/ 0 w 5543109"/>
              <a:gd name="connsiteY0" fmla="*/ 386693 h 1054100"/>
              <a:gd name="connsiteX1" fmla="*/ 2721057 w 5543109"/>
              <a:gd name="connsiteY1" fmla="*/ 241300 h 1054100"/>
              <a:gd name="connsiteX2" fmla="*/ 5543109 w 5543109"/>
              <a:gd name="connsiteY2" fmla="*/ 402540 h 1054100"/>
              <a:gd name="connsiteX3" fmla="*/ 2643361 w 5543109"/>
              <a:gd name="connsiteY3" fmla="*/ 1054100 h 1054100"/>
              <a:gd name="connsiteX4" fmla="*/ 0 w 5543109"/>
              <a:gd name="connsiteY4" fmla="*/ 386693 h 1054100"/>
              <a:gd name="connsiteX0" fmla="*/ 0 w 5543109"/>
              <a:gd name="connsiteY0" fmla="*/ 386693 h 1054100"/>
              <a:gd name="connsiteX1" fmla="*/ 2759157 w 5543109"/>
              <a:gd name="connsiteY1" fmla="*/ 0 h 1054100"/>
              <a:gd name="connsiteX2" fmla="*/ 5543109 w 5543109"/>
              <a:gd name="connsiteY2" fmla="*/ 402540 h 1054100"/>
              <a:gd name="connsiteX0" fmla="*/ 0 w 5543109"/>
              <a:gd name="connsiteY0" fmla="*/ 640693 h 1308100"/>
              <a:gd name="connsiteX1" fmla="*/ 2721057 w 5543109"/>
              <a:gd name="connsiteY1" fmla="*/ 495300 h 1308100"/>
              <a:gd name="connsiteX2" fmla="*/ 5543109 w 5543109"/>
              <a:gd name="connsiteY2" fmla="*/ 656540 h 1308100"/>
              <a:gd name="connsiteX3" fmla="*/ 2643361 w 5543109"/>
              <a:gd name="connsiteY3" fmla="*/ 1308100 h 1308100"/>
              <a:gd name="connsiteX4" fmla="*/ 0 w 5543109"/>
              <a:gd name="connsiteY4" fmla="*/ 640693 h 1308100"/>
              <a:gd name="connsiteX0" fmla="*/ 0 w 5543109"/>
              <a:gd name="connsiteY0" fmla="*/ 640693 h 1308100"/>
              <a:gd name="connsiteX1" fmla="*/ 2746457 w 5543109"/>
              <a:gd name="connsiteY1" fmla="*/ 0 h 1308100"/>
              <a:gd name="connsiteX2" fmla="*/ 5543109 w 5543109"/>
              <a:gd name="connsiteY2" fmla="*/ 656540 h 1308100"/>
              <a:gd name="connsiteX0" fmla="*/ 0 w 5543109"/>
              <a:gd name="connsiteY0" fmla="*/ 145394 h 812801"/>
              <a:gd name="connsiteX1" fmla="*/ 2721057 w 5543109"/>
              <a:gd name="connsiteY1" fmla="*/ 1 h 812801"/>
              <a:gd name="connsiteX2" fmla="*/ 5543109 w 5543109"/>
              <a:gd name="connsiteY2" fmla="*/ 161241 h 812801"/>
              <a:gd name="connsiteX3" fmla="*/ 2643361 w 5543109"/>
              <a:gd name="connsiteY3" fmla="*/ 812801 h 812801"/>
              <a:gd name="connsiteX4" fmla="*/ 0 w 5543109"/>
              <a:gd name="connsiteY4" fmla="*/ 145394 h 812801"/>
              <a:gd name="connsiteX0" fmla="*/ 0 w 5543109"/>
              <a:gd name="connsiteY0" fmla="*/ 145394 h 812801"/>
              <a:gd name="connsiteX1" fmla="*/ 2771857 w 5543109"/>
              <a:gd name="connsiteY1" fmla="*/ 254001 h 812801"/>
              <a:gd name="connsiteX2" fmla="*/ 5543109 w 5543109"/>
              <a:gd name="connsiteY2" fmla="*/ 161241 h 812801"/>
            </a:gdLst>
            <a:ahLst/>
            <a:cxnLst>
              <a:cxn ang="0">
                <a:pos x="connsiteX0" y="connsiteY0"/>
              </a:cxn>
              <a:cxn ang="0">
                <a:pos x="connsiteX1" y="connsiteY1"/>
              </a:cxn>
              <a:cxn ang="0">
                <a:pos x="connsiteX2" y="connsiteY2"/>
              </a:cxn>
            </a:cxnLst>
            <a:rect l="l" t="t" r="r" b="b"/>
            <a:pathLst>
              <a:path w="5543109" h="812801" stroke="0" extrusionOk="0">
                <a:moveTo>
                  <a:pt x="0" y="145394"/>
                </a:moveTo>
                <a:cubicBezTo>
                  <a:pt x="635418" y="53957"/>
                  <a:pt x="1646143" y="-49"/>
                  <a:pt x="2721057" y="1"/>
                </a:cubicBezTo>
                <a:cubicBezTo>
                  <a:pt x="3859524" y="54"/>
                  <a:pt x="4920858" y="60694"/>
                  <a:pt x="5543109" y="161241"/>
                </a:cubicBezTo>
                <a:lnTo>
                  <a:pt x="2643361" y="812801"/>
                </a:lnTo>
                <a:lnTo>
                  <a:pt x="0" y="145394"/>
                </a:lnTo>
                <a:close/>
              </a:path>
              <a:path w="5543109" h="812801" fill="none">
                <a:moveTo>
                  <a:pt x="0" y="145394"/>
                </a:moveTo>
                <a:cubicBezTo>
                  <a:pt x="635418" y="53957"/>
                  <a:pt x="1696943" y="253951"/>
                  <a:pt x="2771857" y="254001"/>
                </a:cubicBezTo>
                <a:cubicBezTo>
                  <a:pt x="3910324" y="254054"/>
                  <a:pt x="4920858" y="60694"/>
                  <a:pt x="5543109" y="161241"/>
                </a:cubicBezTo>
              </a:path>
            </a:pathLst>
          </a:custGeom>
          <a:ln w="19050">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pic>
        <p:nvPicPr>
          <p:cNvPr id="8" name="图片 7"/>
          <p:cNvPicPr>
            <a:picLocks noChangeAspect="1"/>
          </p:cNvPicPr>
          <p:nvPr/>
        </p:nvPicPr>
        <p:blipFill>
          <a:blip r:embed="rId6" cstate="print">
            <a:extLst>
              <a:ext uri="{28A0092B-C50C-407E-A947-70E740481C1C}">
                <a14:useLocalDpi xmlns:a14="http://schemas.microsoft.com/office/drawing/2010/main" xmlns="" val="0"/>
              </a:ext>
            </a:extLst>
          </a:blip>
          <a:stretch>
            <a:fillRect/>
          </a:stretch>
        </p:blipFill>
        <p:spPr>
          <a:xfrm>
            <a:off x="4953607" y="4442263"/>
            <a:ext cx="2209193" cy="2209193"/>
          </a:xfrm>
          <a:prstGeom prst="rect">
            <a:avLst/>
          </a:prstGeom>
        </p:spPr>
      </p:pic>
    </p:spTree>
    <p:extLst>
      <p:ext uri="{BB962C8B-B14F-4D97-AF65-F5344CB8AC3E}">
        <p14:creationId xmlns:p14="http://schemas.microsoft.com/office/powerpoint/2010/main" xmlns="" val="3098900505"/>
      </p:ext>
    </p:extLst>
  </p:cSld>
  <p:clrMapOvr>
    <a:masterClrMapping/>
  </p:clrMapOvr>
  <mc:AlternateContent xmlns:mc="http://schemas.openxmlformats.org/markup-compatibility/2006">
    <mc:Choice xmlns:p14="http://schemas.microsoft.com/office/powerpoint/2010/main" xmlns="" Requires="p14">
      <p:transition spd="slow" p14:dur="1500" advClick="0" advTm="2000">
        <p:random/>
      </p:transition>
    </mc:Choice>
    <mc:Fallback>
      <p:transition spd="slow" advClick="0" advTm="2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arn(inVertical)">
                                      <p:cBhvr>
                                        <p:cTn id="7" dur="500"/>
                                        <p:tgtEl>
                                          <p:spTgt spid="7"/>
                                        </p:tgtEl>
                                      </p:cBhvr>
                                    </p:animEffect>
                                  </p:childTnLst>
                                </p:cTn>
                              </p:par>
                              <p:par>
                                <p:cTn id="8" presetID="16" presetClass="entr" presetSubtype="21" fill="hold" grpId="0" nodeType="withEffect">
                                  <p:stCondLst>
                                    <p:cond delay="0"/>
                                  </p:stCondLst>
                                  <p:childTnLst>
                                    <p:set>
                                      <p:cBhvr>
                                        <p:cTn id="9" dur="1" fill="hold">
                                          <p:stCondLst>
                                            <p:cond delay="0"/>
                                          </p:stCondLst>
                                        </p:cTn>
                                        <p:tgtEl>
                                          <p:spTgt spid="23"/>
                                        </p:tgtEl>
                                        <p:attrNameLst>
                                          <p:attrName>style.visibility</p:attrName>
                                        </p:attrNameLst>
                                      </p:cBhvr>
                                      <p:to>
                                        <p:strVal val="visible"/>
                                      </p:to>
                                    </p:set>
                                    <p:animEffect transition="in" filter="barn(inVertical)">
                                      <p:cBhvr>
                                        <p:cTn id="10" dur="500"/>
                                        <p:tgtEl>
                                          <p:spTgt spid="23"/>
                                        </p:tgtEl>
                                      </p:cBhvr>
                                    </p:animEffect>
                                  </p:childTnLst>
                                </p:cTn>
                              </p:par>
                              <p:par>
                                <p:cTn id="11" presetID="42" presetClass="entr" presetSubtype="0" fill="hold" nodeType="with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fade">
                                      <p:cBhvr>
                                        <p:cTn id="13" dur="1000"/>
                                        <p:tgtEl>
                                          <p:spTgt spid="8"/>
                                        </p:tgtEl>
                                      </p:cBhvr>
                                    </p:animEffect>
                                    <p:anim calcmode="lin" valueType="num">
                                      <p:cBhvr>
                                        <p:cTn id="14" dur="1000" fill="hold"/>
                                        <p:tgtEl>
                                          <p:spTgt spid="8"/>
                                        </p:tgtEl>
                                        <p:attrNameLst>
                                          <p:attrName>ppt_x</p:attrName>
                                        </p:attrNameLst>
                                      </p:cBhvr>
                                      <p:tavLst>
                                        <p:tav tm="0">
                                          <p:val>
                                            <p:strVal val="#ppt_x"/>
                                          </p:val>
                                        </p:tav>
                                        <p:tav tm="100000">
                                          <p:val>
                                            <p:strVal val="#ppt_x"/>
                                          </p:val>
                                        </p:tav>
                                      </p:tavLst>
                                    </p:anim>
                                    <p:anim calcmode="lin" valueType="num">
                                      <p:cBhvr>
                                        <p:cTn id="15" dur="1000" fill="hold"/>
                                        <p:tgtEl>
                                          <p:spTgt spid="8"/>
                                        </p:tgtEl>
                                        <p:attrNameLst>
                                          <p:attrName>ppt_y</p:attrName>
                                        </p:attrNameLst>
                                      </p:cBhvr>
                                      <p:tavLst>
                                        <p:tav tm="0">
                                          <p:val>
                                            <p:strVal val="#ppt_y+.1"/>
                                          </p:val>
                                        </p:tav>
                                        <p:tav tm="100000">
                                          <p:val>
                                            <p:strVal val="#ppt_y"/>
                                          </p:val>
                                        </p:tav>
                                      </p:tavLst>
                                    </p:anim>
                                  </p:childTnLst>
                                </p:cTn>
                              </p:par>
                              <p:par>
                                <p:cTn id="16" presetID="42" presetClass="entr" presetSubtype="0" fill="hold" nodeType="withEffect">
                                  <p:stCondLst>
                                    <p:cond delay="500"/>
                                  </p:stCondLst>
                                  <p:childTnLst>
                                    <p:set>
                                      <p:cBhvr>
                                        <p:cTn id="17" dur="1" fill="hold">
                                          <p:stCondLst>
                                            <p:cond delay="0"/>
                                          </p:stCondLst>
                                        </p:cTn>
                                        <p:tgtEl>
                                          <p:spTgt spid="18"/>
                                        </p:tgtEl>
                                        <p:attrNameLst>
                                          <p:attrName>style.visibility</p:attrName>
                                        </p:attrNameLst>
                                      </p:cBhvr>
                                      <p:to>
                                        <p:strVal val="visible"/>
                                      </p:to>
                                    </p:set>
                                    <p:animEffect transition="in" filter="fade">
                                      <p:cBhvr>
                                        <p:cTn id="18" dur="1000"/>
                                        <p:tgtEl>
                                          <p:spTgt spid="18"/>
                                        </p:tgtEl>
                                      </p:cBhvr>
                                    </p:animEffect>
                                    <p:anim calcmode="lin" valueType="num">
                                      <p:cBhvr>
                                        <p:cTn id="19" dur="1000" fill="hold"/>
                                        <p:tgtEl>
                                          <p:spTgt spid="18"/>
                                        </p:tgtEl>
                                        <p:attrNameLst>
                                          <p:attrName>ppt_x</p:attrName>
                                        </p:attrNameLst>
                                      </p:cBhvr>
                                      <p:tavLst>
                                        <p:tav tm="0">
                                          <p:val>
                                            <p:strVal val="#ppt_x"/>
                                          </p:val>
                                        </p:tav>
                                        <p:tav tm="100000">
                                          <p:val>
                                            <p:strVal val="#ppt_x"/>
                                          </p:val>
                                        </p:tav>
                                      </p:tavLst>
                                    </p:anim>
                                    <p:anim calcmode="lin" valueType="num">
                                      <p:cBhvr>
                                        <p:cTn id="20" dur="1000" fill="hold"/>
                                        <p:tgtEl>
                                          <p:spTgt spid="18"/>
                                        </p:tgtEl>
                                        <p:attrNameLst>
                                          <p:attrName>ppt_y</p:attrName>
                                        </p:attrNameLst>
                                      </p:cBhvr>
                                      <p:tavLst>
                                        <p:tav tm="0">
                                          <p:val>
                                            <p:strVal val="#ppt_y+.1"/>
                                          </p:val>
                                        </p:tav>
                                        <p:tav tm="100000">
                                          <p:val>
                                            <p:strVal val="#ppt_y"/>
                                          </p:val>
                                        </p:tav>
                                      </p:tavLst>
                                    </p:anim>
                                  </p:childTnLst>
                                </p:cTn>
                              </p:par>
                              <p:par>
                                <p:cTn id="21" presetID="42" presetClass="entr" presetSubtype="0" fill="hold" nodeType="withEffect">
                                  <p:stCondLst>
                                    <p:cond delay="1000"/>
                                  </p:stCondLst>
                                  <p:childTnLst>
                                    <p:set>
                                      <p:cBhvr>
                                        <p:cTn id="22" dur="1" fill="hold">
                                          <p:stCondLst>
                                            <p:cond delay="0"/>
                                          </p:stCondLst>
                                        </p:cTn>
                                        <p:tgtEl>
                                          <p:spTgt spid="6"/>
                                        </p:tgtEl>
                                        <p:attrNameLst>
                                          <p:attrName>style.visibility</p:attrName>
                                        </p:attrNameLst>
                                      </p:cBhvr>
                                      <p:to>
                                        <p:strVal val="visible"/>
                                      </p:to>
                                    </p:set>
                                    <p:animEffect transition="in" filter="fade">
                                      <p:cBhvr>
                                        <p:cTn id="23" dur="1000"/>
                                        <p:tgtEl>
                                          <p:spTgt spid="6"/>
                                        </p:tgtEl>
                                      </p:cBhvr>
                                    </p:animEffect>
                                    <p:anim calcmode="lin" valueType="num">
                                      <p:cBhvr>
                                        <p:cTn id="24" dur="1000" fill="hold"/>
                                        <p:tgtEl>
                                          <p:spTgt spid="6"/>
                                        </p:tgtEl>
                                        <p:attrNameLst>
                                          <p:attrName>ppt_x</p:attrName>
                                        </p:attrNameLst>
                                      </p:cBhvr>
                                      <p:tavLst>
                                        <p:tav tm="0">
                                          <p:val>
                                            <p:strVal val="#ppt_x"/>
                                          </p:val>
                                        </p:tav>
                                        <p:tav tm="100000">
                                          <p:val>
                                            <p:strVal val="#ppt_x"/>
                                          </p:val>
                                        </p:tav>
                                      </p:tavLst>
                                    </p:anim>
                                    <p:anim calcmode="lin" valueType="num">
                                      <p:cBhvr>
                                        <p:cTn id="25" dur="1000" fill="hold"/>
                                        <p:tgtEl>
                                          <p:spTgt spid="6"/>
                                        </p:tgtEl>
                                        <p:attrNameLst>
                                          <p:attrName>ppt_y</p:attrName>
                                        </p:attrNameLst>
                                      </p:cBhvr>
                                      <p:tavLst>
                                        <p:tav tm="0">
                                          <p:val>
                                            <p:strVal val="#ppt_y+.1"/>
                                          </p:val>
                                        </p:tav>
                                        <p:tav tm="100000">
                                          <p:val>
                                            <p:strVal val="#ppt_y"/>
                                          </p:val>
                                        </p:tav>
                                      </p:tavLst>
                                    </p:anim>
                                  </p:childTnLst>
                                </p:cTn>
                              </p:par>
                              <p:par>
                                <p:cTn id="26" presetID="42" presetClass="entr" presetSubtype="0" fill="hold" grpId="0" nodeType="withEffect">
                                  <p:stCondLst>
                                    <p:cond delay="1250"/>
                                  </p:stCondLst>
                                  <p:childTnLst>
                                    <p:set>
                                      <p:cBhvr>
                                        <p:cTn id="27" dur="1" fill="hold">
                                          <p:stCondLst>
                                            <p:cond delay="0"/>
                                          </p:stCondLst>
                                        </p:cTn>
                                        <p:tgtEl>
                                          <p:spTgt spid="21"/>
                                        </p:tgtEl>
                                        <p:attrNameLst>
                                          <p:attrName>style.visibility</p:attrName>
                                        </p:attrNameLst>
                                      </p:cBhvr>
                                      <p:to>
                                        <p:strVal val="visible"/>
                                      </p:to>
                                    </p:set>
                                    <p:animEffect transition="in" filter="fade">
                                      <p:cBhvr>
                                        <p:cTn id="28" dur="1000"/>
                                        <p:tgtEl>
                                          <p:spTgt spid="21"/>
                                        </p:tgtEl>
                                      </p:cBhvr>
                                    </p:animEffect>
                                    <p:anim calcmode="lin" valueType="num">
                                      <p:cBhvr>
                                        <p:cTn id="29" dur="1000" fill="hold"/>
                                        <p:tgtEl>
                                          <p:spTgt spid="21"/>
                                        </p:tgtEl>
                                        <p:attrNameLst>
                                          <p:attrName>ppt_x</p:attrName>
                                        </p:attrNameLst>
                                      </p:cBhvr>
                                      <p:tavLst>
                                        <p:tav tm="0">
                                          <p:val>
                                            <p:strVal val="#ppt_x"/>
                                          </p:val>
                                        </p:tav>
                                        <p:tav tm="100000">
                                          <p:val>
                                            <p:strVal val="#ppt_x"/>
                                          </p:val>
                                        </p:tav>
                                      </p:tavLst>
                                    </p:anim>
                                    <p:anim calcmode="lin" valueType="num">
                                      <p:cBhvr>
                                        <p:cTn id="30" dur="1000" fill="hold"/>
                                        <p:tgtEl>
                                          <p:spTgt spid="21"/>
                                        </p:tgtEl>
                                        <p:attrNameLst>
                                          <p:attrName>ppt_y</p:attrName>
                                        </p:attrNameLst>
                                      </p:cBhvr>
                                      <p:tavLst>
                                        <p:tav tm="0">
                                          <p:val>
                                            <p:strVal val="#ppt_y+.1"/>
                                          </p:val>
                                        </p:tav>
                                        <p:tav tm="100000">
                                          <p:val>
                                            <p:strVal val="#ppt_y"/>
                                          </p:val>
                                        </p:tav>
                                      </p:tavLst>
                                    </p:anim>
                                  </p:childTnLst>
                                </p:cTn>
                              </p:par>
                            </p:childTnLst>
                          </p:cTn>
                        </p:par>
                        <p:par>
                          <p:cTn id="31" fill="hold">
                            <p:stCondLst>
                              <p:cond delay="2250"/>
                            </p:stCondLst>
                            <p:childTnLst>
                              <p:par>
                                <p:cTn id="32" presetID="22" presetClass="entr" presetSubtype="8" fill="hold" grpId="0" nodeType="afterEffect">
                                  <p:stCondLst>
                                    <p:cond delay="0"/>
                                  </p:stCondLst>
                                  <p:childTnLst>
                                    <p:set>
                                      <p:cBhvr>
                                        <p:cTn id="33" dur="1" fill="hold">
                                          <p:stCondLst>
                                            <p:cond delay="0"/>
                                          </p:stCondLst>
                                        </p:cTn>
                                        <p:tgtEl>
                                          <p:spTgt spid="22"/>
                                        </p:tgtEl>
                                        <p:attrNameLst>
                                          <p:attrName>style.visibility</p:attrName>
                                        </p:attrNameLst>
                                      </p:cBhvr>
                                      <p:to>
                                        <p:strVal val="visible"/>
                                      </p:to>
                                    </p:set>
                                    <p:animEffect transition="in" filter="wipe(left)">
                                      <p:cBhvr>
                                        <p:cTn id="34"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22" grpId="0"/>
      <p:bldP spid="7" grpId="0" animBg="1"/>
      <p:bldP spid="23"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5031512" y="1835948"/>
            <a:ext cx="4329461" cy="2424548"/>
          </a:xfrm>
          <a:prstGeom prst="rect">
            <a:avLst/>
          </a:prstGeom>
        </p:spPr>
      </p:pic>
      <p:sp>
        <p:nvSpPr>
          <p:cNvPr id="9" name="文本框 8"/>
          <p:cNvSpPr txBox="1"/>
          <p:nvPr/>
        </p:nvSpPr>
        <p:spPr>
          <a:xfrm>
            <a:off x="5256512" y="1458893"/>
            <a:ext cx="4815995" cy="646331"/>
          </a:xfrm>
          <a:prstGeom prst="rect">
            <a:avLst/>
          </a:prstGeom>
          <a:noFill/>
        </p:spPr>
        <p:txBody>
          <a:bodyPr wrap="square" rtlCol="0">
            <a:spAutoFit/>
            <a:scene3d>
              <a:camera prst="orthographicFront"/>
              <a:lightRig rig="threePt" dir="t"/>
            </a:scene3d>
            <a:sp3d contourW="6350">
              <a:contourClr>
                <a:schemeClr val="bg1"/>
              </a:contourClr>
            </a:sp3d>
          </a:bodyPr>
          <a:lstStyle/>
          <a:p>
            <a:pPr marL="0" marR="0" lvl="0" indent="0" algn="l" defTabSz="914400" rtl="0" eaLnBrk="1" fontAlgn="auto" latinLnBrk="0" hangingPunct="1">
              <a:lnSpc>
                <a:spcPct val="100000"/>
              </a:lnSpc>
              <a:spcBef>
                <a:spcPts val="0"/>
              </a:spcBef>
              <a:spcAft>
                <a:spcPts val="0"/>
              </a:spcAft>
              <a:buClrTx/>
              <a:buSzTx/>
              <a:buFontTx/>
              <a:buNone/>
              <a:defRPr/>
            </a:pPr>
            <a:r>
              <a:rPr lang="zh-CN" altLang="en-US" sz="3600" noProof="0" dirty="0" smtClean="0">
                <a:solidFill>
                  <a:schemeClr val="bg1"/>
                </a:solidFill>
                <a:effectLst>
                  <a:outerShdw blurRad="25400" dist="25400" dir="2700000" algn="tl">
                    <a:srgbClr val="000000">
                      <a:alpha val="25000"/>
                    </a:srgbClr>
                  </a:outerShdw>
                </a:effectLst>
                <a:latin typeface="方正卡通简体" panose="03000509000000000000" pitchFamily="65" charset="-122"/>
                <a:ea typeface="方正卡通简体" panose="03000509000000000000" pitchFamily="65" charset="-122"/>
              </a:rPr>
              <a:t>第二部分</a:t>
            </a:r>
            <a:endParaRPr kumimoji="0" lang="zh-CN" altLang="en-US" sz="3600" i="0" u="none" strike="noStrike" kern="1200" cap="none" spc="0" normalizeH="0" baseline="0" noProof="0" dirty="0">
              <a:ln>
                <a:noFill/>
              </a:ln>
              <a:solidFill>
                <a:schemeClr val="bg1"/>
              </a:solidFill>
              <a:effectLst>
                <a:outerShdw blurRad="25400" dist="25400" dir="2700000" algn="tl">
                  <a:srgbClr val="000000">
                    <a:alpha val="25000"/>
                  </a:srgbClr>
                </a:outerShdw>
              </a:effectLst>
              <a:uLnTx/>
              <a:uFillTx/>
              <a:latin typeface="方正卡通简体" panose="03000509000000000000" pitchFamily="65" charset="-122"/>
              <a:ea typeface="方正卡通简体" panose="03000509000000000000" pitchFamily="65" charset="-122"/>
            </a:endParaRPr>
          </a:p>
        </p:txBody>
      </p:sp>
      <p:sp>
        <p:nvSpPr>
          <p:cNvPr id="10" name="PA_矩形 8"/>
          <p:cNvSpPr/>
          <p:nvPr>
            <p:custDataLst>
              <p:tags r:id="rId1"/>
            </p:custDataLst>
          </p:nvPr>
        </p:nvSpPr>
        <p:spPr>
          <a:xfrm>
            <a:off x="5318504" y="4203305"/>
            <a:ext cx="5530310" cy="738664"/>
          </a:xfrm>
          <a:prstGeom prst="rect">
            <a:avLst/>
          </a:prstGeom>
          <a:noFill/>
          <a:ln w="9525">
            <a:noFill/>
          </a:ln>
        </p:spPr>
        <p:txBody>
          <a:bodyPr wrap="square">
            <a:spAutoFit/>
          </a:bodyPr>
          <a:lstStyle>
            <a:lvl1pPr marL="228600" indent="-228600" algn="l" rtl="0" fontAlgn="base">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fontAlgn="base">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fontAlgn="base">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fontAlgn="base">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fontAlgn="base">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stStyle>
          <a:p>
            <a:pPr marL="0" lvl="0" indent="0" defTabSz="1217930" eaLnBrk="1" hangingPunct="1">
              <a:lnSpc>
                <a:spcPct val="150000"/>
              </a:lnSpc>
              <a:buNone/>
            </a:pPr>
            <a:r>
              <a:rPr lang="zh-CN" altLang="en-US" sz="1400" dirty="0">
                <a:solidFill>
                  <a:schemeClr val="tx1">
                    <a:lumMod val="65000"/>
                    <a:lumOff val="35000"/>
                  </a:schemeClr>
                </a:solidFill>
                <a:latin typeface="方正卡通简体" panose="03000509000000000000" pitchFamily="65" charset="-122"/>
                <a:ea typeface="方正卡通简体" panose="03000509000000000000" pitchFamily="65" charset="-122"/>
              </a:rPr>
              <a:t>单击此处添加段落文本单击此处添加段落文本单击此处添加段落文本单击此处添加段落文本单击此处添加段落</a:t>
            </a:r>
            <a:r>
              <a:rPr lang="zh-CN" altLang="en-US" sz="1400" dirty="0" smtClean="0">
                <a:solidFill>
                  <a:schemeClr val="tx1">
                    <a:lumMod val="65000"/>
                    <a:lumOff val="35000"/>
                  </a:schemeClr>
                </a:solidFill>
                <a:latin typeface="方正卡通简体" panose="03000509000000000000" pitchFamily="65" charset="-122"/>
                <a:ea typeface="方正卡通简体" panose="03000509000000000000" pitchFamily="65" charset="-122"/>
              </a:rPr>
              <a:t>文本</a:t>
            </a:r>
            <a:endParaRPr lang="zh-CN" altLang="en-US" sz="1400" dirty="0">
              <a:solidFill>
                <a:schemeClr val="tx1">
                  <a:lumMod val="65000"/>
                  <a:lumOff val="35000"/>
                </a:schemeClr>
              </a:solidFill>
              <a:latin typeface="方正卡通简体" panose="03000509000000000000" pitchFamily="65" charset="-122"/>
              <a:ea typeface="方正卡通简体" panose="03000509000000000000" pitchFamily="65" charset="-122"/>
            </a:endParaRPr>
          </a:p>
        </p:txBody>
      </p:sp>
      <p:pic>
        <p:nvPicPr>
          <p:cNvPr id="11" name="图片 10"/>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a:off x="9717437" y="5411130"/>
            <a:ext cx="1475740" cy="1475740"/>
          </a:xfrm>
          <a:prstGeom prst="rect">
            <a:avLst/>
          </a:prstGeom>
        </p:spPr>
      </p:pic>
      <p:pic>
        <p:nvPicPr>
          <p:cNvPr id="12" name="图片 11"/>
          <p:cNvPicPr>
            <a:picLocks noChangeAspect="1"/>
          </p:cNvPicPr>
          <p:nvPr/>
        </p:nvPicPr>
        <p:blipFill>
          <a:blip r:embed="rId5" cstate="print">
            <a:extLst>
              <a:ext uri="{28A0092B-C50C-407E-A947-70E740481C1C}">
                <a14:useLocalDpi xmlns:a14="http://schemas.microsoft.com/office/drawing/2010/main" xmlns="" val="0"/>
              </a:ext>
            </a:extLst>
          </a:blip>
          <a:stretch>
            <a:fillRect/>
          </a:stretch>
        </p:blipFill>
        <p:spPr>
          <a:xfrm>
            <a:off x="8031064" y="5050322"/>
            <a:ext cx="1771015" cy="1771015"/>
          </a:xfrm>
          <a:prstGeom prst="rect">
            <a:avLst/>
          </a:prstGeom>
          <a:effectLst>
            <a:outerShdw blurRad="38100" dist="38100" dir="2700000" algn="tl" rotWithShape="0">
              <a:prstClr val="black">
                <a:alpha val="30000"/>
              </a:prstClr>
            </a:outerShdw>
          </a:effectLst>
        </p:spPr>
      </p:pic>
      <p:pic>
        <p:nvPicPr>
          <p:cNvPr id="13" name="图片 12"/>
          <p:cNvPicPr>
            <a:picLocks noChangeAspect="1"/>
          </p:cNvPicPr>
          <p:nvPr/>
        </p:nvPicPr>
        <p:blipFill>
          <a:blip r:embed="rId6" cstate="print">
            <a:extLst>
              <a:ext uri="{28A0092B-C50C-407E-A947-70E740481C1C}">
                <a14:useLocalDpi xmlns:a14="http://schemas.microsoft.com/office/drawing/2010/main" xmlns="" val="0"/>
              </a:ext>
            </a:extLst>
          </a:blip>
          <a:stretch>
            <a:fillRect/>
          </a:stretch>
        </p:blipFill>
        <p:spPr>
          <a:xfrm flipH="1">
            <a:off x="1127511" y="813618"/>
            <a:ext cx="3233040" cy="5974597"/>
          </a:xfrm>
          <a:prstGeom prst="rect">
            <a:avLst/>
          </a:prstGeom>
        </p:spPr>
      </p:pic>
      <p:sp>
        <p:nvSpPr>
          <p:cNvPr id="14" name="文本框 13"/>
          <p:cNvSpPr txBox="1"/>
          <p:nvPr/>
        </p:nvSpPr>
        <p:spPr>
          <a:xfrm>
            <a:off x="5388846" y="2579768"/>
            <a:ext cx="3029672" cy="830997"/>
          </a:xfrm>
          <a:prstGeom prst="rect">
            <a:avLst/>
          </a:prstGeom>
          <a:noFill/>
        </p:spPr>
        <p:txBody>
          <a:bodyPr wrap="square" rtlCol="0">
            <a:spAutoFit/>
            <a:scene3d>
              <a:camera prst="orthographicFront"/>
              <a:lightRig rig="threePt" dir="t"/>
            </a:scene3d>
            <a:sp3d contourW="6350">
              <a:contourClr>
                <a:schemeClr val="bg1"/>
              </a:contourClr>
            </a:sp3d>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4800" i="0" u="none" strike="noStrike" kern="1200" cap="none" spc="0" normalizeH="0" baseline="0" noProof="0" dirty="0" smtClean="0">
                <a:ln>
                  <a:noFill/>
                </a:ln>
                <a:solidFill>
                  <a:srgbClr val="1E1408"/>
                </a:solidFill>
                <a:effectLst>
                  <a:outerShdw blurRad="25400" dist="25400" dir="2700000" algn="tl">
                    <a:srgbClr val="000000">
                      <a:alpha val="25000"/>
                    </a:srgbClr>
                  </a:outerShdw>
                </a:effectLst>
                <a:uLnTx/>
                <a:uFillTx/>
                <a:latin typeface="方正卡通简体" panose="03000509000000000000" pitchFamily="65" charset="-122"/>
                <a:ea typeface="方正卡通简体" panose="03000509000000000000" pitchFamily="65" charset="-122"/>
              </a:rPr>
              <a:t>教学目标</a:t>
            </a:r>
            <a:endParaRPr kumimoji="0" lang="zh-CN" altLang="en-US" sz="4800" i="0" u="none" strike="noStrike" kern="1200" cap="none" spc="0" normalizeH="0" baseline="0" noProof="0" dirty="0">
              <a:ln>
                <a:noFill/>
              </a:ln>
              <a:solidFill>
                <a:srgbClr val="1E1408"/>
              </a:solidFill>
              <a:effectLst>
                <a:outerShdw blurRad="25400" dist="25400" dir="2700000" algn="tl">
                  <a:srgbClr val="000000">
                    <a:alpha val="25000"/>
                  </a:srgbClr>
                </a:outerShdw>
              </a:effectLst>
              <a:uLnTx/>
              <a:uFillTx/>
              <a:latin typeface="方正卡通简体" panose="03000509000000000000" pitchFamily="65" charset="-122"/>
              <a:ea typeface="方正卡通简体" panose="03000509000000000000" pitchFamily="65" charset="-122"/>
            </a:endParaRPr>
          </a:p>
        </p:txBody>
      </p:sp>
    </p:spTree>
    <p:extLst>
      <p:ext uri="{BB962C8B-B14F-4D97-AF65-F5344CB8AC3E}">
        <p14:creationId xmlns:p14="http://schemas.microsoft.com/office/powerpoint/2010/main" xmlns="" val="819251206"/>
      </p:ext>
    </p:extLst>
  </p:cSld>
  <p:clrMapOvr>
    <a:masterClrMapping/>
  </p:clrMapOvr>
  <mc:AlternateContent xmlns:mc="http://schemas.openxmlformats.org/markup-compatibility/2006">
    <mc:Choice xmlns:p14="http://schemas.microsoft.com/office/powerpoint/2010/main" xmlns="" Requires="p14">
      <p:transition spd="slow" p14:dur="1500" advClick="0" advTm="0">
        <p:random/>
      </p:transition>
    </mc:Choice>
    <mc:Fallback>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750"/>
                                        <p:tgtEl>
                                          <p:spTgt spid="13"/>
                                        </p:tgtEl>
                                      </p:cBhvr>
                                    </p:animEffect>
                                    <p:anim calcmode="lin" valueType="num">
                                      <p:cBhvr>
                                        <p:cTn id="8" dur="750" fill="hold"/>
                                        <p:tgtEl>
                                          <p:spTgt spid="13"/>
                                        </p:tgtEl>
                                        <p:attrNameLst>
                                          <p:attrName>ppt_x</p:attrName>
                                        </p:attrNameLst>
                                      </p:cBhvr>
                                      <p:tavLst>
                                        <p:tav tm="0">
                                          <p:val>
                                            <p:strVal val="#ppt_x"/>
                                          </p:val>
                                        </p:tav>
                                        <p:tav tm="100000">
                                          <p:val>
                                            <p:strVal val="#ppt_x"/>
                                          </p:val>
                                        </p:tav>
                                      </p:tavLst>
                                    </p:anim>
                                    <p:anim calcmode="lin" valueType="num">
                                      <p:cBhvr>
                                        <p:cTn id="9" dur="750" fill="hold"/>
                                        <p:tgtEl>
                                          <p:spTgt spid="13"/>
                                        </p:tgtEl>
                                        <p:attrNameLst>
                                          <p:attrName>ppt_y</p:attrName>
                                        </p:attrNameLst>
                                      </p:cBhvr>
                                      <p:tavLst>
                                        <p:tav tm="0">
                                          <p:val>
                                            <p:strVal val="#ppt_y+.1"/>
                                          </p:val>
                                        </p:tav>
                                        <p:tav tm="100000">
                                          <p:val>
                                            <p:strVal val="#ppt_y"/>
                                          </p:val>
                                        </p:tav>
                                      </p:tavLst>
                                    </p:anim>
                                  </p:childTnLst>
                                </p:cTn>
                              </p:par>
                              <p:par>
                                <p:cTn id="10" presetID="12" presetClass="entr" presetSubtype="8" fill="hold" nodeType="with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additive="base">
                                        <p:cTn id="12" dur="500"/>
                                        <p:tgtEl>
                                          <p:spTgt spid="8"/>
                                        </p:tgtEl>
                                        <p:attrNameLst>
                                          <p:attrName>ppt_x</p:attrName>
                                        </p:attrNameLst>
                                      </p:cBhvr>
                                      <p:tavLst>
                                        <p:tav tm="0">
                                          <p:val>
                                            <p:strVal val="#ppt_x-#ppt_w*1.125000"/>
                                          </p:val>
                                        </p:tav>
                                        <p:tav tm="100000">
                                          <p:val>
                                            <p:strVal val="#ppt_x"/>
                                          </p:val>
                                        </p:tav>
                                      </p:tavLst>
                                    </p:anim>
                                    <p:animEffect transition="in" filter="wipe(right)">
                                      <p:cBhvr>
                                        <p:cTn id="13" dur="500"/>
                                        <p:tgtEl>
                                          <p:spTgt spid="8"/>
                                        </p:tgtEl>
                                      </p:cBhvr>
                                    </p:animEffect>
                                  </p:childTnLst>
                                </p:cTn>
                              </p:par>
                              <p:par>
                                <p:cTn id="14" presetID="41" presetClass="entr" presetSubtype="0" fill="hold" grpId="0" nodeType="withEffect">
                                  <p:stCondLst>
                                    <p:cond delay="250"/>
                                  </p:stCondLst>
                                  <p:iterate type="lt">
                                    <p:tmPct val="10000"/>
                                  </p:iterate>
                                  <p:childTnLst>
                                    <p:set>
                                      <p:cBhvr>
                                        <p:cTn id="15" dur="1" fill="hold">
                                          <p:stCondLst>
                                            <p:cond delay="0"/>
                                          </p:stCondLst>
                                        </p:cTn>
                                        <p:tgtEl>
                                          <p:spTgt spid="14"/>
                                        </p:tgtEl>
                                        <p:attrNameLst>
                                          <p:attrName>style.visibility</p:attrName>
                                        </p:attrNameLst>
                                      </p:cBhvr>
                                      <p:to>
                                        <p:strVal val="visible"/>
                                      </p:to>
                                    </p:set>
                                    <p:anim calcmode="lin" valueType="num">
                                      <p:cBhvr>
                                        <p:cTn id="16" dur="500" fill="hold"/>
                                        <p:tgtEl>
                                          <p:spTgt spid="14"/>
                                        </p:tgtEl>
                                        <p:attrNameLst>
                                          <p:attrName>ppt_x</p:attrName>
                                        </p:attrNameLst>
                                      </p:cBhvr>
                                      <p:tavLst>
                                        <p:tav tm="0">
                                          <p:val>
                                            <p:strVal val="#ppt_x"/>
                                          </p:val>
                                        </p:tav>
                                        <p:tav tm="50000">
                                          <p:val>
                                            <p:strVal val="#ppt_x+.1"/>
                                          </p:val>
                                        </p:tav>
                                        <p:tav tm="100000">
                                          <p:val>
                                            <p:strVal val="#ppt_x"/>
                                          </p:val>
                                        </p:tav>
                                      </p:tavLst>
                                    </p:anim>
                                    <p:anim calcmode="lin" valueType="num">
                                      <p:cBhvr>
                                        <p:cTn id="17" dur="500" fill="hold"/>
                                        <p:tgtEl>
                                          <p:spTgt spid="14"/>
                                        </p:tgtEl>
                                        <p:attrNameLst>
                                          <p:attrName>ppt_y</p:attrName>
                                        </p:attrNameLst>
                                      </p:cBhvr>
                                      <p:tavLst>
                                        <p:tav tm="0">
                                          <p:val>
                                            <p:strVal val="#ppt_y"/>
                                          </p:val>
                                        </p:tav>
                                        <p:tav tm="100000">
                                          <p:val>
                                            <p:strVal val="#ppt_y"/>
                                          </p:val>
                                        </p:tav>
                                      </p:tavLst>
                                    </p:anim>
                                    <p:anim calcmode="lin" valueType="num">
                                      <p:cBhvr>
                                        <p:cTn id="18" dur="500" fill="hold"/>
                                        <p:tgtEl>
                                          <p:spTgt spid="14"/>
                                        </p:tgtEl>
                                        <p:attrNameLst>
                                          <p:attrName>ppt_h</p:attrName>
                                        </p:attrNameLst>
                                      </p:cBhvr>
                                      <p:tavLst>
                                        <p:tav tm="0">
                                          <p:val>
                                            <p:strVal val="#ppt_h/10"/>
                                          </p:val>
                                        </p:tav>
                                        <p:tav tm="50000">
                                          <p:val>
                                            <p:strVal val="#ppt_h+.01"/>
                                          </p:val>
                                        </p:tav>
                                        <p:tav tm="100000">
                                          <p:val>
                                            <p:strVal val="#ppt_h"/>
                                          </p:val>
                                        </p:tav>
                                      </p:tavLst>
                                    </p:anim>
                                    <p:anim calcmode="lin" valueType="num">
                                      <p:cBhvr>
                                        <p:cTn id="19" dur="500" fill="hold"/>
                                        <p:tgtEl>
                                          <p:spTgt spid="14"/>
                                        </p:tgtEl>
                                        <p:attrNameLst>
                                          <p:attrName>ppt_w</p:attrName>
                                        </p:attrNameLst>
                                      </p:cBhvr>
                                      <p:tavLst>
                                        <p:tav tm="0">
                                          <p:val>
                                            <p:strVal val="#ppt_w/10"/>
                                          </p:val>
                                        </p:tav>
                                        <p:tav tm="50000">
                                          <p:val>
                                            <p:strVal val="#ppt_w+.01"/>
                                          </p:val>
                                        </p:tav>
                                        <p:tav tm="100000">
                                          <p:val>
                                            <p:strVal val="#ppt_w"/>
                                          </p:val>
                                        </p:tav>
                                      </p:tavLst>
                                    </p:anim>
                                    <p:animEffect transition="in" filter="fade">
                                      <p:cBhvr>
                                        <p:cTn id="20" dur="500" tmFilter="0,0; .5, 1; 1, 1"/>
                                        <p:tgtEl>
                                          <p:spTgt spid="14"/>
                                        </p:tgtEl>
                                      </p:cBhvr>
                                    </p:animEffect>
                                  </p:childTnLst>
                                </p:cTn>
                              </p:par>
                              <p:par>
                                <p:cTn id="21" presetID="41" presetClass="entr" presetSubtype="0" fill="hold" grpId="0" nodeType="withEffect">
                                  <p:stCondLst>
                                    <p:cond delay="750"/>
                                  </p:stCondLst>
                                  <p:iterate type="lt">
                                    <p:tmPct val="10000"/>
                                  </p:iterate>
                                  <p:childTnLst>
                                    <p:set>
                                      <p:cBhvr>
                                        <p:cTn id="22" dur="1" fill="hold">
                                          <p:stCondLst>
                                            <p:cond delay="0"/>
                                          </p:stCondLst>
                                        </p:cTn>
                                        <p:tgtEl>
                                          <p:spTgt spid="9"/>
                                        </p:tgtEl>
                                        <p:attrNameLst>
                                          <p:attrName>style.visibility</p:attrName>
                                        </p:attrNameLst>
                                      </p:cBhvr>
                                      <p:to>
                                        <p:strVal val="visible"/>
                                      </p:to>
                                    </p:set>
                                    <p:anim calcmode="lin" valueType="num">
                                      <p:cBhvr>
                                        <p:cTn id="23" dur="500" fill="hold"/>
                                        <p:tgtEl>
                                          <p:spTgt spid="9"/>
                                        </p:tgtEl>
                                        <p:attrNameLst>
                                          <p:attrName>ppt_x</p:attrName>
                                        </p:attrNameLst>
                                      </p:cBhvr>
                                      <p:tavLst>
                                        <p:tav tm="0">
                                          <p:val>
                                            <p:strVal val="#ppt_x"/>
                                          </p:val>
                                        </p:tav>
                                        <p:tav tm="50000">
                                          <p:val>
                                            <p:strVal val="#ppt_x+.1"/>
                                          </p:val>
                                        </p:tav>
                                        <p:tav tm="100000">
                                          <p:val>
                                            <p:strVal val="#ppt_x"/>
                                          </p:val>
                                        </p:tav>
                                      </p:tavLst>
                                    </p:anim>
                                    <p:anim calcmode="lin" valueType="num">
                                      <p:cBhvr>
                                        <p:cTn id="24" dur="500" fill="hold"/>
                                        <p:tgtEl>
                                          <p:spTgt spid="9"/>
                                        </p:tgtEl>
                                        <p:attrNameLst>
                                          <p:attrName>ppt_y</p:attrName>
                                        </p:attrNameLst>
                                      </p:cBhvr>
                                      <p:tavLst>
                                        <p:tav tm="0">
                                          <p:val>
                                            <p:strVal val="#ppt_y"/>
                                          </p:val>
                                        </p:tav>
                                        <p:tav tm="100000">
                                          <p:val>
                                            <p:strVal val="#ppt_y"/>
                                          </p:val>
                                        </p:tav>
                                      </p:tavLst>
                                    </p:anim>
                                    <p:anim calcmode="lin" valueType="num">
                                      <p:cBhvr>
                                        <p:cTn id="25" dur="500" fill="hold"/>
                                        <p:tgtEl>
                                          <p:spTgt spid="9"/>
                                        </p:tgtEl>
                                        <p:attrNameLst>
                                          <p:attrName>ppt_h</p:attrName>
                                        </p:attrNameLst>
                                      </p:cBhvr>
                                      <p:tavLst>
                                        <p:tav tm="0">
                                          <p:val>
                                            <p:strVal val="#ppt_h/10"/>
                                          </p:val>
                                        </p:tav>
                                        <p:tav tm="50000">
                                          <p:val>
                                            <p:strVal val="#ppt_h+.01"/>
                                          </p:val>
                                        </p:tav>
                                        <p:tav tm="100000">
                                          <p:val>
                                            <p:strVal val="#ppt_h"/>
                                          </p:val>
                                        </p:tav>
                                      </p:tavLst>
                                    </p:anim>
                                    <p:anim calcmode="lin" valueType="num">
                                      <p:cBhvr>
                                        <p:cTn id="26" dur="500" fill="hold"/>
                                        <p:tgtEl>
                                          <p:spTgt spid="9"/>
                                        </p:tgtEl>
                                        <p:attrNameLst>
                                          <p:attrName>ppt_w</p:attrName>
                                        </p:attrNameLst>
                                      </p:cBhvr>
                                      <p:tavLst>
                                        <p:tav tm="0">
                                          <p:val>
                                            <p:strVal val="#ppt_w/10"/>
                                          </p:val>
                                        </p:tav>
                                        <p:tav tm="50000">
                                          <p:val>
                                            <p:strVal val="#ppt_w+.01"/>
                                          </p:val>
                                        </p:tav>
                                        <p:tav tm="100000">
                                          <p:val>
                                            <p:strVal val="#ppt_w"/>
                                          </p:val>
                                        </p:tav>
                                      </p:tavLst>
                                    </p:anim>
                                    <p:animEffect transition="in" filter="fade">
                                      <p:cBhvr>
                                        <p:cTn id="27" dur="500" tmFilter="0,0; .5, 1; 1, 1"/>
                                        <p:tgtEl>
                                          <p:spTgt spid="9"/>
                                        </p:tgtEl>
                                      </p:cBhvr>
                                    </p:animEffect>
                                  </p:childTnLst>
                                </p:cTn>
                              </p:par>
                              <p:par>
                                <p:cTn id="28" presetID="18" presetClass="entr" presetSubtype="6" fill="hold" grpId="0" nodeType="withEffect">
                                  <p:stCondLst>
                                    <p:cond delay="1000"/>
                                  </p:stCondLst>
                                  <p:childTnLst>
                                    <p:set>
                                      <p:cBhvr>
                                        <p:cTn id="29" dur="1" fill="hold">
                                          <p:stCondLst>
                                            <p:cond delay="0"/>
                                          </p:stCondLst>
                                        </p:cTn>
                                        <p:tgtEl>
                                          <p:spTgt spid="10"/>
                                        </p:tgtEl>
                                        <p:attrNameLst>
                                          <p:attrName>style.visibility</p:attrName>
                                        </p:attrNameLst>
                                      </p:cBhvr>
                                      <p:to>
                                        <p:strVal val="visible"/>
                                      </p:to>
                                    </p:set>
                                    <p:animEffect transition="in" filter="strips(downRight)">
                                      <p:cBhvr>
                                        <p:cTn id="30" dur="500"/>
                                        <p:tgtEl>
                                          <p:spTgt spid="10"/>
                                        </p:tgtEl>
                                      </p:cBhvr>
                                    </p:animEffect>
                                  </p:childTnLst>
                                </p:cTn>
                              </p:par>
                              <p:par>
                                <p:cTn id="31" presetID="2" presetClass="entr" presetSubtype="4" fill="hold" nodeType="withEffect">
                                  <p:stCondLst>
                                    <p:cond delay="1500"/>
                                  </p:stCondLst>
                                  <p:childTnLst>
                                    <p:set>
                                      <p:cBhvr>
                                        <p:cTn id="32" dur="1" fill="hold">
                                          <p:stCondLst>
                                            <p:cond delay="0"/>
                                          </p:stCondLst>
                                        </p:cTn>
                                        <p:tgtEl>
                                          <p:spTgt spid="11"/>
                                        </p:tgtEl>
                                        <p:attrNameLst>
                                          <p:attrName>style.visibility</p:attrName>
                                        </p:attrNameLst>
                                      </p:cBhvr>
                                      <p:to>
                                        <p:strVal val="visible"/>
                                      </p:to>
                                    </p:set>
                                    <p:anim calcmode="lin" valueType="num">
                                      <p:cBhvr additive="base">
                                        <p:cTn id="33" dur="500" fill="hold"/>
                                        <p:tgtEl>
                                          <p:spTgt spid="11"/>
                                        </p:tgtEl>
                                        <p:attrNameLst>
                                          <p:attrName>ppt_x</p:attrName>
                                        </p:attrNameLst>
                                      </p:cBhvr>
                                      <p:tavLst>
                                        <p:tav tm="0">
                                          <p:val>
                                            <p:strVal val="#ppt_x"/>
                                          </p:val>
                                        </p:tav>
                                        <p:tav tm="100000">
                                          <p:val>
                                            <p:strVal val="#ppt_x"/>
                                          </p:val>
                                        </p:tav>
                                      </p:tavLst>
                                    </p:anim>
                                    <p:anim calcmode="lin" valueType="num">
                                      <p:cBhvr additive="base">
                                        <p:cTn id="34" dur="500" fill="hold"/>
                                        <p:tgtEl>
                                          <p:spTgt spid="11"/>
                                        </p:tgtEl>
                                        <p:attrNameLst>
                                          <p:attrName>ppt_y</p:attrName>
                                        </p:attrNameLst>
                                      </p:cBhvr>
                                      <p:tavLst>
                                        <p:tav tm="0">
                                          <p:val>
                                            <p:strVal val="1+#ppt_h/2"/>
                                          </p:val>
                                        </p:tav>
                                        <p:tav tm="100000">
                                          <p:val>
                                            <p:strVal val="#ppt_y"/>
                                          </p:val>
                                        </p:tav>
                                      </p:tavLst>
                                    </p:anim>
                                  </p:childTnLst>
                                </p:cTn>
                              </p:par>
                              <p:par>
                                <p:cTn id="35" presetID="2" presetClass="entr" presetSubtype="4" fill="hold" nodeType="withEffect">
                                  <p:stCondLst>
                                    <p:cond delay="1500"/>
                                  </p:stCondLst>
                                  <p:childTnLst>
                                    <p:set>
                                      <p:cBhvr>
                                        <p:cTn id="36" dur="1" fill="hold">
                                          <p:stCondLst>
                                            <p:cond delay="0"/>
                                          </p:stCondLst>
                                        </p:cTn>
                                        <p:tgtEl>
                                          <p:spTgt spid="12"/>
                                        </p:tgtEl>
                                        <p:attrNameLst>
                                          <p:attrName>style.visibility</p:attrName>
                                        </p:attrNameLst>
                                      </p:cBhvr>
                                      <p:to>
                                        <p:strVal val="visible"/>
                                      </p:to>
                                    </p:set>
                                    <p:anim calcmode="lin" valueType="num">
                                      <p:cBhvr additive="base">
                                        <p:cTn id="37" dur="500" fill="hold"/>
                                        <p:tgtEl>
                                          <p:spTgt spid="12"/>
                                        </p:tgtEl>
                                        <p:attrNameLst>
                                          <p:attrName>ppt_x</p:attrName>
                                        </p:attrNameLst>
                                      </p:cBhvr>
                                      <p:tavLst>
                                        <p:tav tm="0">
                                          <p:val>
                                            <p:strVal val="#ppt_x"/>
                                          </p:val>
                                        </p:tav>
                                        <p:tav tm="100000">
                                          <p:val>
                                            <p:strVal val="#ppt_x"/>
                                          </p:val>
                                        </p:tav>
                                      </p:tavLst>
                                    </p:anim>
                                    <p:anim calcmode="lin" valueType="num">
                                      <p:cBhvr additive="base">
                                        <p:cTn id="38"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P spid="14"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4591113" y="2410357"/>
            <a:ext cx="4683515" cy="1287050"/>
            <a:chOff x="2956883" y="1082428"/>
            <a:chExt cx="5410763" cy="1287050"/>
          </a:xfrm>
        </p:grpSpPr>
        <p:sp>
          <p:nvSpPr>
            <p:cNvPr id="6" name="文本框 5"/>
            <p:cNvSpPr txBox="1"/>
            <p:nvPr/>
          </p:nvSpPr>
          <p:spPr>
            <a:xfrm>
              <a:off x="2956883" y="1415371"/>
              <a:ext cx="5410763" cy="954107"/>
            </a:xfrm>
            <a:prstGeom prst="rect">
              <a:avLst/>
            </a:prstGeom>
            <a:noFill/>
          </p:spPr>
          <p:txBody>
            <a:bodyPr wrap="square" rtlCol="0">
              <a:spAutoFit/>
            </a:bodyPr>
            <a:lstStyle/>
            <a:p>
              <a:r>
                <a:rPr lang="zh-CN" altLang="en-US" sz="1400" dirty="0">
                  <a:solidFill>
                    <a:schemeClr val="tx1">
                      <a:lumMod val="65000"/>
                      <a:lumOff val="35000"/>
                    </a:schemeClr>
                  </a:solidFill>
                  <a:latin typeface="方正卡通简体" panose="03000509000000000000" pitchFamily="65" charset="-122"/>
                  <a:ea typeface="方正卡通简体" panose="03000509000000000000" pitchFamily="65" charset="-122"/>
                </a:rPr>
                <a:t>请单击此处输入文本内容，请单击此处输入文本内容，请单击此处输入文本内容，请单击此处输入文本内容，请单击此处输入文本内容，请单击此处输入文本内容</a:t>
              </a:r>
              <a:endParaRPr lang="zh-CN" altLang="en-US" sz="1400" dirty="0">
                <a:latin typeface="方正卡通简体" panose="03000509000000000000" pitchFamily="65" charset="-122"/>
                <a:ea typeface="方正卡通简体" panose="03000509000000000000" pitchFamily="65" charset="-122"/>
              </a:endParaRPr>
            </a:p>
            <a:p>
              <a:endParaRPr lang="zh-CN" altLang="en-US" sz="1400" dirty="0">
                <a:latin typeface="方正卡通简体" panose="03000509000000000000" pitchFamily="65" charset="-122"/>
                <a:ea typeface="方正卡通简体" panose="03000509000000000000" pitchFamily="65" charset="-122"/>
              </a:endParaRPr>
            </a:p>
          </p:txBody>
        </p:sp>
        <p:sp>
          <p:nvSpPr>
            <p:cNvPr id="27" name="文本框 26"/>
            <p:cNvSpPr txBox="1"/>
            <p:nvPr/>
          </p:nvSpPr>
          <p:spPr>
            <a:xfrm>
              <a:off x="2956883" y="1082428"/>
              <a:ext cx="1599080" cy="398780"/>
            </a:xfrm>
            <a:prstGeom prst="rect">
              <a:avLst/>
            </a:prstGeom>
            <a:noFill/>
          </p:spPr>
          <p:txBody>
            <a:bodyPr wrap="square" rtlCol="0">
              <a:spAutoFit/>
            </a:bodyPr>
            <a:lstStyle/>
            <a:p>
              <a:pPr algn="dist"/>
              <a:r>
                <a:rPr lang="zh-CN" altLang="en-US" sz="2000" dirty="0">
                  <a:solidFill>
                    <a:srgbClr val="ED6D34"/>
                  </a:solidFill>
                  <a:latin typeface="方正卡通简体" panose="03000509000000000000" pitchFamily="65" charset="-122"/>
                  <a:ea typeface="方正卡通简体" panose="03000509000000000000" pitchFamily="65" charset="-122"/>
                </a:rPr>
                <a:t>输入标题</a:t>
              </a:r>
            </a:p>
          </p:txBody>
        </p:sp>
      </p:grpSp>
      <p:grpSp>
        <p:nvGrpSpPr>
          <p:cNvPr id="28" name="组合 27"/>
          <p:cNvGrpSpPr/>
          <p:nvPr/>
        </p:nvGrpSpPr>
        <p:grpSpPr>
          <a:xfrm>
            <a:off x="3200794" y="4798788"/>
            <a:ext cx="4832863" cy="1287050"/>
            <a:chOff x="4555963" y="2647365"/>
            <a:chExt cx="5433127" cy="1287050"/>
          </a:xfrm>
        </p:grpSpPr>
        <p:sp>
          <p:nvSpPr>
            <p:cNvPr id="29" name="文本框 28"/>
            <p:cNvSpPr txBox="1"/>
            <p:nvPr/>
          </p:nvSpPr>
          <p:spPr>
            <a:xfrm>
              <a:off x="4555963" y="2980308"/>
              <a:ext cx="5433127" cy="954107"/>
            </a:xfrm>
            <a:prstGeom prst="rect">
              <a:avLst/>
            </a:prstGeom>
            <a:noFill/>
          </p:spPr>
          <p:txBody>
            <a:bodyPr wrap="square" rtlCol="0">
              <a:spAutoFit/>
            </a:bodyPr>
            <a:lstStyle/>
            <a:p>
              <a:r>
                <a:rPr lang="zh-CN" altLang="en-US" sz="1400" dirty="0">
                  <a:solidFill>
                    <a:schemeClr val="tx1">
                      <a:lumMod val="65000"/>
                      <a:lumOff val="35000"/>
                    </a:schemeClr>
                  </a:solidFill>
                  <a:latin typeface="方正卡通简体" panose="03000509000000000000" pitchFamily="65" charset="-122"/>
                  <a:ea typeface="方正卡通简体" panose="03000509000000000000" pitchFamily="65" charset="-122"/>
                </a:rPr>
                <a:t>请单击此处输入文本内容，请单击此处输入文本内容，请单击此处输入文本内容，请单击此处输入文本内容，请单击此处输入文本内容，请单击此处输入文本内容</a:t>
              </a:r>
              <a:endParaRPr lang="zh-CN" altLang="en-US" sz="1400" dirty="0">
                <a:latin typeface="方正卡通简体" panose="03000509000000000000" pitchFamily="65" charset="-122"/>
                <a:ea typeface="方正卡通简体" panose="03000509000000000000" pitchFamily="65" charset="-122"/>
              </a:endParaRPr>
            </a:p>
            <a:p>
              <a:endParaRPr lang="zh-CN" altLang="en-US" sz="1400" dirty="0">
                <a:latin typeface="方正卡通简体" panose="03000509000000000000" pitchFamily="65" charset="-122"/>
                <a:ea typeface="方正卡通简体" panose="03000509000000000000" pitchFamily="65" charset="-122"/>
              </a:endParaRPr>
            </a:p>
          </p:txBody>
        </p:sp>
        <p:sp>
          <p:nvSpPr>
            <p:cNvPr id="30" name="文本框 29"/>
            <p:cNvSpPr txBox="1"/>
            <p:nvPr/>
          </p:nvSpPr>
          <p:spPr>
            <a:xfrm>
              <a:off x="4555963" y="2647365"/>
              <a:ext cx="1599080" cy="398780"/>
            </a:xfrm>
            <a:prstGeom prst="rect">
              <a:avLst/>
            </a:prstGeom>
            <a:noFill/>
          </p:spPr>
          <p:txBody>
            <a:bodyPr wrap="square" rtlCol="0">
              <a:spAutoFit/>
            </a:bodyPr>
            <a:lstStyle/>
            <a:p>
              <a:pPr algn="dist"/>
              <a:r>
                <a:rPr lang="zh-CN" altLang="en-US" sz="2000" dirty="0">
                  <a:solidFill>
                    <a:srgbClr val="ED6D34"/>
                  </a:solidFill>
                  <a:latin typeface="方正卡通简体" panose="03000509000000000000" pitchFamily="65" charset="-122"/>
                  <a:ea typeface="方正卡通简体" panose="03000509000000000000" pitchFamily="65" charset="-122"/>
                </a:rPr>
                <a:t>输入标题</a:t>
              </a:r>
            </a:p>
          </p:txBody>
        </p:sp>
      </p:grpSp>
      <p:pic>
        <p:nvPicPr>
          <p:cNvPr id="2" name="图片 1"/>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8776408" y="3115404"/>
            <a:ext cx="2887762" cy="3297431"/>
          </a:xfrm>
          <a:prstGeom prst="rect">
            <a:avLst/>
          </a:prstGeom>
        </p:spPr>
      </p:pic>
      <p:pic>
        <p:nvPicPr>
          <p:cNvPr id="3" name="图片 2"/>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a:off x="2201570" y="2169555"/>
            <a:ext cx="1847915" cy="1847915"/>
          </a:xfrm>
          <a:prstGeom prst="rect">
            <a:avLst/>
          </a:prstGeom>
        </p:spPr>
      </p:pic>
    </p:spTree>
    <p:extLst>
      <p:ext uri="{BB962C8B-B14F-4D97-AF65-F5344CB8AC3E}">
        <p14:creationId xmlns:p14="http://schemas.microsoft.com/office/powerpoint/2010/main" xmlns="" val="153457437"/>
      </p:ext>
    </p:extLst>
  </p:cSld>
  <p:clrMapOvr>
    <a:masterClrMapping/>
  </p:clrMapOvr>
  <mc:AlternateContent xmlns:mc="http://schemas.openxmlformats.org/markup-compatibility/2006">
    <mc:Choice xmlns:p14="http://schemas.microsoft.com/office/powerpoint/2010/main" xmlns="" Requires="p14">
      <p:transition spd="slow" p14:dur="1500" advClick="0" advTm="2000">
        <p:random/>
      </p:transition>
    </mc:Choice>
    <mc:Fallback>
      <p:transition spd="slow" advClick="0" advTm="2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par>
                                <p:cTn id="10" presetID="47" presetClass="entr" presetSubtype="0" fill="hold" nodeType="with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1000"/>
                                        <p:tgtEl>
                                          <p:spTgt spid="3"/>
                                        </p:tgtEl>
                                      </p:cBhvr>
                                    </p:animEffect>
                                    <p:anim calcmode="lin" valueType="num">
                                      <p:cBhvr>
                                        <p:cTn id="13" dur="1000" fill="hold"/>
                                        <p:tgtEl>
                                          <p:spTgt spid="3"/>
                                        </p:tgtEl>
                                        <p:attrNameLst>
                                          <p:attrName>ppt_x</p:attrName>
                                        </p:attrNameLst>
                                      </p:cBhvr>
                                      <p:tavLst>
                                        <p:tav tm="0">
                                          <p:val>
                                            <p:strVal val="#ppt_x"/>
                                          </p:val>
                                        </p:tav>
                                        <p:tav tm="100000">
                                          <p:val>
                                            <p:strVal val="#ppt_x"/>
                                          </p:val>
                                        </p:tav>
                                      </p:tavLst>
                                    </p:anim>
                                    <p:anim calcmode="lin" valueType="num">
                                      <p:cBhvr>
                                        <p:cTn id="14" dur="1000" fill="hold"/>
                                        <p:tgtEl>
                                          <p:spTgt spid="3"/>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42" presetClass="entr" presetSubtype="0" fill="hold" nodeType="afterEffect">
                                  <p:stCondLst>
                                    <p:cond delay="0"/>
                                  </p:stCondLst>
                                  <p:childTnLst>
                                    <p:set>
                                      <p:cBhvr>
                                        <p:cTn id="17" dur="1" fill="hold">
                                          <p:stCondLst>
                                            <p:cond delay="0"/>
                                          </p:stCondLst>
                                        </p:cTn>
                                        <p:tgtEl>
                                          <p:spTgt spid="5"/>
                                        </p:tgtEl>
                                        <p:attrNameLst>
                                          <p:attrName>style.visibility</p:attrName>
                                        </p:attrNameLst>
                                      </p:cBhvr>
                                      <p:to>
                                        <p:strVal val="visible"/>
                                      </p:to>
                                    </p:set>
                                    <p:animEffect transition="in" filter="fade">
                                      <p:cBhvr>
                                        <p:cTn id="18" dur="1000"/>
                                        <p:tgtEl>
                                          <p:spTgt spid="5"/>
                                        </p:tgtEl>
                                      </p:cBhvr>
                                    </p:animEffect>
                                    <p:anim calcmode="lin" valueType="num">
                                      <p:cBhvr>
                                        <p:cTn id="19" dur="1000" fill="hold"/>
                                        <p:tgtEl>
                                          <p:spTgt spid="5"/>
                                        </p:tgtEl>
                                        <p:attrNameLst>
                                          <p:attrName>ppt_x</p:attrName>
                                        </p:attrNameLst>
                                      </p:cBhvr>
                                      <p:tavLst>
                                        <p:tav tm="0">
                                          <p:val>
                                            <p:strVal val="#ppt_x"/>
                                          </p:val>
                                        </p:tav>
                                        <p:tav tm="100000">
                                          <p:val>
                                            <p:strVal val="#ppt_x"/>
                                          </p:val>
                                        </p:tav>
                                      </p:tavLst>
                                    </p:anim>
                                    <p:anim calcmode="lin" valueType="num">
                                      <p:cBhvr>
                                        <p:cTn id="20" dur="1000" fill="hold"/>
                                        <p:tgtEl>
                                          <p:spTgt spid="5"/>
                                        </p:tgtEl>
                                        <p:attrNameLst>
                                          <p:attrName>ppt_y</p:attrName>
                                        </p:attrNameLst>
                                      </p:cBhvr>
                                      <p:tavLst>
                                        <p:tav tm="0">
                                          <p:val>
                                            <p:strVal val="#ppt_y+.1"/>
                                          </p:val>
                                        </p:tav>
                                        <p:tav tm="100000">
                                          <p:val>
                                            <p:strVal val="#ppt_y"/>
                                          </p:val>
                                        </p:tav>
                                      </p:tavLst>
                                    </p:anim>
                                  </p:childTnLst>
                                </p:cTn>
                              </p:par>
                            </p:childTnLst>
                          </p:cTn>
                        </p:par>
                        <p:par>
                          <p:cTn id="21" fill="hold">
                            <p:stCondLst>
                              <p:cond delay="2000"/>
                            </p:stCondLst>
                            <p:childTnLst>
                              <p:par>
                                <p:cTn id="22" presetID="42" presetClass="entr" presetSubtype="0" fill="hold" nodeType="afterEffect">
                                  <p:stCondLst>
                                    <p:cond delay="0"/>
                                  </p:stCondLst>
                                  <p:childTnLst>
                                    <p:set>
                                      <p:cBhvr>
                                        <p:cTn id="23" dur="1" fill="hold">
                                          <p:stCondLst>
                                            <p:cond delay="0"/>
                                          </p:stCondLst>
                                        </p:cTn>
                                        <p:tgtEl>
                                          <p:spTgt spid="28"/>
                                        </p:tgtEl>
                                        <p:attrNameLst>
                                          <p:attrName>style.visibility</p:attrName>
                                        </p:attrNameLst>
                                      </p:cBhvr>
                                      <p:to>
                                        <p:strVal val="visible"/>
                                      </p:to>
                                    </p:set>
                                    <p:animEffect transition="in" filter="fade">
                                      <p:cBhvr>
                                        <p:cTn id="24" dur="1000"/>
                                        <p:tgtEl>
                                          <p:spTgt spid="28"/>
                                        </p:tgtEl>
                                      </p:cBhvr>
                                    </p:animEffect>
                                    <p:anim calcmode="lin" valueType="num">
                                      <p:cBhvr>
                                        <p:cTn id="25" dur="1000" fill="hold"/>
                                        <p:tgtEl>
                                          <p:spTgt spid="28"/>
                                        </p:tgtEl>
                                        <p:attrNameLst>
                                          <p:attrName>ppt_x</p:attrName>
                                        </p:attrNameLst>
                                      </p:cBhvr>
                                      <p:tavLst>
                                        <p:tav tm="0">
                                          <p:val>
                                            <p:strVal val="#ppt_x"/>
                                          </p:val>
                                        </p:tav>
                                        <p:tav tm="100000">
                                          <p:val>
                                            <p:strVal val="#ppt_x"/>
                                          </p:val>
                                        </p:tav>
                                      </p:tavLst>
                                    </p:anim>
                                    <p:anim calcmode="lin" valueType="num">
                                      <p:cBhvr>
                                        <p:cTn id="26" dur="1000" fill="hold"/>
                                        <p:tgtEl>
                                          <p:spTgt spid="2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ags/tag1.xml><?xml version="1.0" encoding="utf-8"?>
<p:tagLst xmlns:a="http://schemas.openxmlformats.org/drawingml/2006/main" xmlns:r="http://schemas.openxmlformats.org/officeDocument/2006/relationships" xmlns:p="http://schemas.openxmlformats.org/presentationml/2006/main">
  <p:tag name="PA" val="v3.2.0"/>
</p:tagLst>
</file>

<file path=ppt/tags/tag10.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h_f"/>
  <p:tag name="KSO_WM_UNIT_INDEX" val="1_1"/>
  <p:tag name="KSO_WM_UNIT_LAYERLEVEL" val="1_1"/>
  <p:tag name="KSO_WM_UNIT_VALUE" val="84"/>
  <p:tag name="KSO_WM_UNIT_HIGHLIGHT" val="0"/>
  <p:tag name="KSO_WM_UNIT_COMPATIBLE" val="0"/>
  <p:tag name="KSO_WM_UNIT_CLEAR" val="0"/>
  <p:tag name="KSO_WM_UNIT_PRESET_TEXT" val="请在此输入您的文本。请在此输入您的文本。请在此输入您的文本。请在此输入您的文本。请在此输入您的文本。请在此输入您的文本。请在此输入您的文本。请在此输入您的文本。"/>
  <p:tag name="KSO_WM_TEMPLATE_CATEGORY" val="custom"/>
  <p:tag name="KSO_WM_TEMPLATE_INDEX" val="20177907"/>
  <p:tag name="KSO_WM_UNIT_ID" val="custom20177907_24*h_f*1_1"/>
</p:tagLst>
</file>

<file path=ppt/tags/tag11.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h_a"/>
  <p:tag name="KSO_WM_UNIT_INDEX" val="1_1"/>
  <p:tag name="KSO_WM_UNIT_LAYERLEVEL" val="1_1"/>
  <p:tag name="KSO_WM_UNIT_VALUE" val="11"/>
  <p:tag name="KSO_WM_UNIT_HIGHLIGHT" val="0"/>
  <p:tag name="KSO_WM_UNIT_COMPATIBLE" val="0"/>
  <p:tag name="KSO_WM_UNIT_CLEAR" val="0"/>
  <p:tag name="KSO_WM_UNIT_PRESET_TEXT" val="请在此输入您的标题"/>
  <p:tag name="KSO_WM_TEMPLATE_CATEGORY" val="custom"/>
  <p:tag name="KSO_WM_TEMPLATE_INDEX" val="20177907"/>
  <p:tag name="KSO_WM_UNIT_ID" val="custom20177907_24*h_a*1_1"/>
</p:tagLst>
</file>

<file path=ppt/tags/tag12.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h_a"/>
  <p:tag name="KSO_WM_UNIT_INDEX" val="1_1"/>
  <p:tag name="KSO_WM_UNIT_LAYERLEVEL" val="1_1"/>
  <p:tag name="KSO_WM_UNIT_VALUE" val="11"/>
  <p:tag name="KSO_WM_UNIT_HIGHLIGHT" val="0"/>
  <p:tag name="KSO_WM_UNIT_COMPATIBLE" val="0"/>
  <p:tag name="KSO_WM_UNIT_CLEAR" val="0"/>
  <p:tag name="KSO_WM_UNIT_PRESET_TEXT" val="请在此输入您的标题"/>
  <p:tag name="KSO_WM_TEMPLATE_CATEGORY" val="custom"/>
  <p:tag name="KSO_WM_TEMPLATE_INDEX" val="20177907"/>
  <p:tag name="KSO_WM_UNIT_ID" val="custom20177907_24*h_a*1_1"/>
</p:tagLst>
</file>

<file path=ppt/tags/tag13.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h_a"/>
  <p:tag name="KSO_WM_UNIT_INDEX" val="1_1"/>
  <p:tag name="KSO_WM_UNIT_LAYERLEVEL" val="1_1"/>
  <p:tag name="KSO_WM_UNIT_VALUE" val="11"/>
  <p:tag name="KSO_WM_UNIT_HIGHLIGHT" val="0"/>
  <p:tag name="KSO_WM_UNIT_COMPATIBLE" val="0"/>
  <p:tag name="KSO_WM_UNIT_CLEAR" val="0"/>
  <p:tag name="KSO_WM_UNIT_PRESET_TEXT" val="请在此输入您的标题"/>
  <p:tag name="KSO_WM_TEMPLATE_CATEGORY" val="custom"/>
  <p:tag name="KSO_WM_TEMPLATE_INDEX" val="20177907"/>
  <p:tag name="KSO_WM_UNIT_ID" val="custom20177907_24*h_a*1_1"/>
</p:tagLst>
</file>

<file path=ppt/tags/tag14.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h_f"/>
  <p:tag name="KSO_WM_UNIT_INDEX" val="1_1"/>
  <p:tag name="KSO_WM_UNIT_LAYERLEVEL" val="1_1"/>
  <p:tag name="KSO_WM_UNIT_VALUE" val="84"/>
  <p:tag name="KSO_WM_UNIT_HIGHLIGHT" val="0"/>
  <p:tag name="KSO_WM_UNIT_COMPATIBLE" val="0"/>
  <p:tag name="KSO_WM_UNIT_CLEAR" val="0"/>
  <p:tag name="KSO_WM_UNIT_PRESET_TEXT" val="请在此输入您的文本。请在此输入您的文本。请在此输入您的文本。请在此输入您的文本。请在此输入您的文本。请在此输入您的文本。请在此输入您的文本。请在此输入您的文本。"/>
  <p:tag name="KSO_WM_TEMPLATE_CATEGORY" val="custom"/>
  <p:tag name="KSO_WM_TEMPLATE_INDEX" val="20177907"/>
  <p:tag name="KSO_WM_UNIT_ID" val="custom20177907_24*h_f*1_1"/>
</p:tagLst>
</file>

<file path=ppt/tags/tag15.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h_f"/>
  <p:tag name="KSO_WM_UNIT_INDEX" val="1_1"/>
  <p:tag name="KSO_WM_UNIT_LAYERLEVEL" val="1_1"/>
  <p:tag name="KSO_WM_UNIT_VALUE" val="84"/>
  <p:tag name="KSO_WM_UNIT_HIGHLIGHT" val="0"/>
  <p:tag name="KSO_WM_UNIT_COMPATIBLE" val="0"/>
  <p:tag name="KSO_WM_UNIT_CLEAR" val="0"/>
  <p:tag name="KSO_WM_UNIT_PRESET_TEXT" val="请在此输入您的文本。请在此输入您的文本。请在此输入您的文本。请在此输入您的文本。请在此输入您的文本。请在此输入您的文本。请在此输入您的文本。请在此输入您的文本。"/>
  <p:tag name="KSO_WM_TEMPLATE_CATEGORY" val="custom"/>
  <p:tag name="KSO_WM_TEMPLATE_INDEX" val="20177907"/>
  <p:tag name="KSO_WM_UNIT_ID" val="custom20177907_24*h_f*1_1"/>
</p:tagLst>
</file>

<file path=ppt/tags/tag16.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h_f"/>
  <p:tag name="KSO_WM_UNIT_INDEX" val="1_1"/>
  <p:tag name="KSO_WM_UNIT_LAYERLEVEL" val="1_1"/>
  <p:tag name="KSO_WM_UNIT_VALUE" val="84"/>
  <p:tag name="KSO_WM_UNIT_HIGHLIGHT" val="0"/>
  <p:tag name="KSO_WM_UNIT_COMPATIBLE" val="0"/>
  <p:tag name="KSO_WM_UNIT_CLEAR" val="0"/>
  <p:tag name="KSO_WM_UNIT_PRESET_TEXT" val="请在此输入您的文本。请在此输入您的文本。请在此输入您的文本。请在此输入您的文本。请在此输入您的文本。请在此输入您的文本。请在此输入您的文本。请在此输入您的文本。"/>
  <p:tag name="KSO_WM_TEMPLATE_CATEGORY" val="custom"/>
  <p:tag name="KSO_WM_TEMPLATE_INDEX" val="20177907"/>
  <p:tag name="KSO_WM_UNIT_ID" val="custom20177907_24*h_f*1_1"/>
</p:tagLst>
</file>

<file path=ppt/tags/tag2.xml><?xml version="1.0" encoding="utf-8"?>
<p:tagLst xmlns:a="http://schemas.openxmlformats.org/drawingml/2006/main" xmlns:r="http://schemas.openxmlformats.org/officeDocument/2006/relationships" xmlns:p="http://schemas.openxmlformats.org/presentationml/2006/main">
  <p:tag name="MH_TYPE" val="#NeiR#"/>
  <p:tag name="MH_NUMBER" val="2"/>
  <p:tag name="MH_CATEGORY" val="#TuWHP#"/>
  <p:tag name="MH_LAYOUT" val="SubTitleText"/>
  <p:tag name="MH" val="20170620093901"/>
  <p:tag name="MH_LIBRARY" val="GRAPHIC"/>
</p:tagLst>
</file>

<file path=ppt/tags/tag3.xml><?xml version="1.0" encoding="utf-8"?>
<p:tagLst xmlns:a="http://schemas.openxmlformats.org/drawingml/2006/main" xmlns:r="http://schemas.openxmlformats.org/officeDocument/2006/relationships" xmlns:p="http://schemas.openxmlformats.org/presentationml/2006/main">
  <p:tag name="PA" val="v3.2.0"/>
</p:tagLst>
</file>

<file path=ppt/tags/tag4.xml><?xml version="1.0" encoding="utf-8"?>
<p:tagLst xmlns:a="http://schemas.openxmlformats.org/drawingml/2006/main" xmlns:r="http://schemas.openxmlformats.org/officeDocument/2006/relationships" xmlns:p="http://schemas.openxmlformats.org/presentationml/2006/main">
  <p:tag name="MH_TYPE" val="#NeiR#"/>
  <p:tag name="MH_NUMBER" val="3"/>
  <p:tag name="MH_CATEGORY" val="#BingLLB#"/>
  <p:tag name="MH_LAYOUT" val="SubTitle"/>
  <p:tag name="MH" val="20170621145609"/>
  <p:tag name="MH_LIBRARY" val="GRAPHIC"/>
</p:tagLst>
</file>

<file path=ppt/tags/tag5.xml><?xml version="1.0" encoding="utf-8"?>
<p:tagLst xmlns:a="http://schemas.openxmlformats.org/drawingml/2006/main" xmlns:r="http://schemas.openxmlformats.org/officeDocument/2006/relationships" xmlns:p="http://schemas.openxmlformats.org/presentationml/2006/main">
  <p:tag name="PA" val="v4.0.0"/>
</p:tagLst>
</file>

<file path=ppt/tags/tag6.xml><?xml version="1.0" encoding="utf-8"?>
<p:tagLst xmlns:a="http://schemas.openxmlformats.org/drawingml/2006/main" xmlns:r="http://schemas.openxmlformats.org/officeDocument/2006/relationships" xmlns:p="http://schemas.openxmlformats.org/presentationml/2006/main">
  <p:tag name="PA" val="v3.2.0"/>
</p:tagLst>
</file>

<file path=ppt/tags/tag7.xml><?xml version="1.0" encoding="utf-8"?>
<p:tagLst xmlns:a="http://schemas.openxmlformats.org/drawingml/2006/main" xmlns:r="http://schemas.openxmlformats.org/officeDocument/2006/relationships" xmlns:p="http://schemas.openxmlformats.org/presentationml/2006/main">
  <p:tag name="PA" val="v3.2.0"/>
</p:tagLst>
</file>

<file path=ppt/tags/tag8.xml><?xml version="1.0" encoding="utf-8"?>
<p:tagLst xmlns:a="http://schemas.openxmlformats.org/drawingml/2006/main" xmlns:r="http://schemas.openxmlformats.org/officeDocument/2006/relationships" xmlns:p="http://schemas.openxmlformats.org/presentationml/2006/main">
  <p:tag name="MH_TYPE" val="#NeiR#"/>
  <p:tag name="MH_NUMBER" val="3"/>
  <p:tag name="MH_CATEGORY" val="#TuWHP#"/>
  <p:tag name="MH_LAYOUT" val="SubTitleText"/>
  <p:tag name="MH" val="20170620093732"/>
  <p:tag name="MH_LIBRARY" val="GRAPHIC"/>
</p:tagLst>
</file>

<file path=ppt/tags/tag9.xml><?xml version="1.0" encoding="utf-8"?>
<p:tagLst xmlns:a="http://schemas.openxmlformats.org/drawingml/2006/main" xmlns:r="http://schemas.openxmlformats.org/officeDocument/2006/relationships" xmlns:p="http://schemas.openxmlformats.org/presentationml/2006/main">
  <p:tag name="PA" val="v3.2.0"/>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339</TotalTime>
  <Words>2235</Words>
  <Application>Microsoft Office PowerPoint</Application>
  <PresentationFormat>自定义</PresentationFormat>
  <Paragraphs>124</Paragraphs>
  <Slides>24</Slides>
  <Notes>19</Notes>
  <HiddenSlides>0</HiddenSlides>
  <MMClips>0</MMClips>
  <ScaleCrop>false</ScaleCrop>
  <HeadingPairs>
    <vt:vector size="4" baseType="variant">
      <vt:variant>
        <vt:lpstr>主题</vt:lpstr>
      </vt:variant>
      <vt:variant>
        <vt:i4>2</vt:i4>
      </vt:variant>
      <vt:variant>
        <vt:lpstr>幻灯片标题</vt:lpstr>
      </vt:variant>
      <vt:variant>
        <vt:i4>24</vt:i4>
      </vt:variant>
    </vt:vector>
  </HeadingPairs>
  <TitlesOfParts>
    <vt:vector size="26" baseType="lpstr">
      <vt:lpstr>Office 主题</vt:lpstr>
      <vt:lpstr>Office Theme</vt:lpstr>
      <vt:lpstr>幻灯片 1</vt:lpstr>
      <vt:lpstr>幻灯片 2</vt:lpstr>
      <vt:lpstr>幻灯片 3</vt:lpstr>
      <vt:lpstr>幻灯片 4</vt:lpstr>
      <vt:lpstr>幻灯片 5</vt:lpstr>
      <vt:lpstr>幻灯片 6</vt:lpstr>
      <vt:lpstr>幻灯片 7</vt:lpstr>
      <vt:lpstr>幻灯片 8</vt:lpstr>
      <vt:lpstr>幻灯片 9</vt:lpstr>
      <vt:lpstr>幻灯片 10</vt:lpstr>
      <vt:lpstr>幻灯片 11</vt:lpstr>
      <vt:lpstr>幻灯片 12</vt:lpstr>
      <vt:lpstr>幻灯片 13</vt:lpstr>
      <vt:lpstr>幻灯片 14</vt:lpstr>
      <vt:lpstr>幻灯片 15</vt:lpstr>
      <vt:lpstr>幻灯片 16</vt:lpstr>
      <vt:lpstr>幻灯片 17</vt:lpstr>
      <vt:lpstr>幻灯片 18</vt:lpstr>
      <vt:lpstr>幻灯片 19</vt:lpstr>
      <vt:lpstr>幻灯片 20</vt:lpstr>
      <vt:lpstr>幻灯片 21</vt:lpstr>
      <vt:lpstr>幻灯片 22</vt:lpstr>
      <vt:lpstr>幻灯片 23</vt:lpstr>
      <vt:lpstr>幻灯片 24</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https://www.ypppt.com/</dc:title>
  <dc:subject>https://www.ypppt.com/</dc:subject>
  <dc:creator>优品PPT</dc:creator>
  <cp:lastModifiedBy>Administrator</cp:lastModifiedBy>
  <cp:revision>74</cp:revision>
  <dcterms:created xsi:type="dcterms:W3CDTF">2020-07-14T08:29:02Z</dcterms:created>
  <dcterms:modified xsi:type="dcterms:W3CDTF">2021-06-16T03:38:30Z</dcterms:modified>
</cp:coreProperties>
</file>